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0" r:id="rId1"/>
    <p:sldMasterId id="2147483681" r:id="rId2"/>
  </p:sldMasterIdLst>
  <p:notesMasterIdLst>
    <p:notesMasterId r:id="rId65"/>
  </p:notesMasterIdLst>
  <p:sldIdLst>
    <p:sldId id="257" r:id="rId3"/>
    <p:sldId id="323"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Lst>
  <p:sldSz cx="18288000" cy="10287000"/>
  <p:notesSz cx="6858000" cy="9144000"/>
  <p:embeddedFontLst>
    <p:embeddedFont>
      <p:font typeface="Abel" panose="020B0604020202020204" charset="0"/>
      <p:regular r:id="rId66"/>
    </p:embeddedFont>
    <p:embeddedFont>
      <p:font typeface="Bangers" panose="020B0604020202020204" charset="0"/>
      <p:regular r:id="rId67"/>
    </p:embeddedFont>
    <p:embeddedFont>
      <p:font typeface="Bitter" panose="020B0604020202020204" charset="0"/>
      <p:regular r:id="rId68"/>
      <p:bold r:id="rId69"/>
      <p:italic r:id="rId70"/>
      <p:boldItalic r:id="rId71"/>
    </p:embeddedFont>
    <p:embeddedFont>
      <p:font typeface="Righteous" panose="020B0604020202020204" charset="0"/>
      <p:regular r:id="rId72"/>
    </p:embeddedFont>
    <p:embeddedFont>
      <p:font typeface="Roboto" panose="02000000000000000000" pitchFamily="2" charset="0"/>
      <p:regular r:id="rId73"/>
      <p:bold r:id="rId74"/>
      <p:italic r:id="rId75"/>
      <p:boldItalic r:id="rId76"/>
    </p:embeddedFont>
    <p:embeddedFont>
      <p:font typeface="Rubik" panose="020B0604020202020204" charset="-79"/>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6879CB3-AC7E-421F-96FD-47495352593D}">
  <a:tblStyle styleId="{96879CB3-AC7E-421F-96FD-47495352593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6" d="100"/>
          <a:sy n="46" d="100"/>
        </p:scale>
        <p:origin x="756" y="42"/>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3.fntdata"/><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80"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756b669dc9_0_2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756b669dc9_0_2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756b669dc9_0_2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756b669dc9_0_2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756b669dc9_0_2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756b669dc9_0_2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756b669dc9_0_2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756b669dc9_0_2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756b669dc9_0_2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756b669dc9_0_2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756b669dc9_0_2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756b669dc9_0_2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756b669dc9_0_2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756b669dc9_0_2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756b669dc9_0_2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756b669dc9_0_2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756b669dc9_0_2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756b669dc9_0_2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756b669dc9_0_2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756b669dc9_0_2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756b669dc9_0_2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756b669dc9_0_2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756b669dc9_0_2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756b669dc9_0_2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7575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756b669dc9_0_2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756b669dc9_0_2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756b669dc9_0_2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756b669dc9_0_2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756b669dc9_0_2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756b669dc9_0_2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756b669dc9_0_2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756b669dc9_0_2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756b669dc9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756b669dc9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756b669dc9_0_2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756b669dc9_0_2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756b669dc9_0_2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756b669dc9_0_2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756b669dc9_0_2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756b669dc9_0_2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756b669dc9_0_2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756b669dc9_0_2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756b669dc9_0_2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756b669dc9_0_2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756b669dc9_0_2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756b669dc9_0_2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756b669dc9_0_2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756b669dc9_0_2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756b669dc9_0_2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756b669dc9_0_2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756b669dc9_0_2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756b669dc9_0_2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756b669dc9_0_2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756b669dc9_0_2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756b669dc9_0_2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756b669dc9_0_2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756b669dc9_0_2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756b669dc9_0_2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756b669dc9_0_2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756b669dc9_0_2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756b669dc9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3756b669dc9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756b669dc9_0_2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3756b669dc9_0_2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756b669dc9_0_2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756b669dc9_0_2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756b669dc9_0_2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756b669dc9_0_2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756b669dc9_0_2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756b669dc9_0_2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756b669dc9_0_2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756b669dc9_0_2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756b669dc9_0_2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756b669dc9_0_2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756b669dc9_0_2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756b669dc9_0_2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756b669dc9_0_2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3756b669dc9_0_2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756b669dc9_0_2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3756b669dc9_0_2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756b669dc9_0_2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3756b669dc9_0_2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756b669dc9_0_2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3756b669dc9_0_2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756b669dc9_0_2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756b669dc9_0_2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756b669dc9_0_2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756b669dc9_0_2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756b669dc9_0_2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756b669dc9_0_2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756b669dc9_0_2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756b669dc9_0_2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756b669dc9_0_2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3756b669dc9_0_2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756b669dc9_0_2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3756b669dc9_0_2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756b669dc9_0_2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3756b669dc9_0_2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756b669dc9_0_2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3756b669dc9_0_2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756b669dc9_0_2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3756b669dc9_0_2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3756b669dc9_0_2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3756b669dc9_0_2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756b669dc9_0_2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3756b669dc9_0_2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756b669dc9_0_2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756b669dc9_0_2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756b669dc9_0_2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3756b669dc9_0_2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756b669dc9_0_2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756b669dc9_0_2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756b669dc9_0_2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3756b669dc9_0_2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756b669dc9_0_2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3756b669dc9_0_2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756b669dc9_0_2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756b669dc9_0_2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756b669dc9_0_2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756b669dc9_0_2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756b669dc9_0_2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756b669dc9_0_2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756b669dc9_0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756b669dc9_0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0"/>
            <a:ext cx="17041200" cy="41052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10400"/>
              <a:buNone/>
              <a:defRPr sz="10400"/>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2" name="Google Shape;12;p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lvl1pPr>
            <a:lvl2pPr lvl="1">
              <a:buNone/>
              <a:defRPr sz="2000"/>
            </a:lvl2pPr>
            <a:lvl3pPr lvl="2">
              <a:buNone/>
              <a:defRPr sz="2000"/>
            </a:lvl3pPr>
            <a:lvl4pPr lvl="3">
              <a:buNone/>
              <a:defRPr sz="2000"/>
            </a:lvl4pPr>
            <a:lvl5pPr lvl="4">
              <a:buNone/>
              <a:defRPr sz="2000"/>
            </a:lvl5pPr>
            <a:lvl6pPr lvl="5">
              <a:buNone/>
              <a:defRPr sz="2000"/>
            </a:lvl6pPr>
            <a:lvl7pPr lvl="6">
              <a:buNone/>
              <a:defRPr sz="2000"/>
            </a:lvl7pPr>
            <a:lvl8pPr lvl="7">
              <a:buNone/>
              <a:defRPr sz="2000"/>
            </a:lvl8pPr>
            <a:lvl9pPr lvl="8">
              <a:buNone/>
              <a:defRPr sz="20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24000"/>
              <a:buNone/>
              <a:defRPr sz="24000"/>
            </a:lvl1pPr>
            <a:lvl2pPr lvl="1" algn="ctr">
              <a:spcBef>
                <a:spcPts val="0"/>
              </a:spcBef>
              <a:spcAft>
                <a:spcPts val="0"/>
              </a:spcAft>
              <a:buSzPts val="24000"/>
              <a:buNone/>
              <a:defRPr sz="24000"/>
            </a:lvl2pPr>
            <a:lvl3pPr lvl="2" algn="ctr">
              <a:spcBef>
                <a:spcPts val="0"/>
              </a:spcBef>
              <a:spcAft>
                <a:spcPts val="0"/>
              </a:spcAft>
              <a:buSzPts val="24000"/>
              <a:buNone/>
              <a:defRPr sz="24000"/>
            </a:lvl3pPr>
            <a:lvl4pPr lvl="3" algn="ctr">
              <a:spcBef>
                <a:spcPts val="0"/>
              </a:spcBef>
              <a:spcAft>
                <a:spcPts val="0"/>
              </a:spcAft>
              <a:buSzPts val="24000"/>
              <a:buNone/>
              <a:defRPr sz="24000"/>
            </a:lvl4pPr>
            <a:lvl5pPr lvl="4" algn="ctr">
              <a:spcBef>
                <a:spcPts val="0"/>
              </a:spcBef>
              <a:spcAft>
                <a:spcPts val="0"/>
              </a:spcAft>
              <a:buSzPts val="24000"/>
              <a:buNone/>
              <a:defRPr sz="24000"/>
            </a:lvl5pPr>
            <a:lvl6pPr lvl="5" algn="ctr">
              <a:spcBef>
                <a:spcPts val="0"/>
              </a:spcBef>
              <a:spcAft>
                <a:spcPts val="0"/>
              </a:spcAft>
              <a:buSzPts val="24000"/>
              <a:buNone/>
              <a:defRPr sz="24000"/>
            </a:lvl6pPr>
            <a:lvl7pPr lvl="6" algn="ctr">
              <a:spcBef>
                <a:spcPts val="0"/>
              </a:spcBef>
              <a:spcAft>
                <a:spcPts val="0"/>
              </a:spcAft>
              <a:buSzPts val="24000"/>
              <a:buNone/>
              <a:defRPr sz="24000"/>
            </a:lvl7pPr>
            <a:lvl8pPr lvl="7" algn="ctr">
              <a:spcBef>
                <a:spcPts val="0"/>
              </a:spcBef>
              <a:spcAft>
                <a:spcPts val="0"/>
              </a:spcAft>
              <a:buSzPts val="24000"/>
              <a:buNone/>
              <a:defRPr sz="24000"/>
            </a:lvl8pPr>
            <a:lvl9pPr lvl="8" algn="ctr">
              <a:spcBef>
                <a:spcPts val="0"/>
              </a:spcBef>
              <a:spcAft>
                <a:spcPts val="0"/>
              </a:spcAft>
              <a:buSzPts val="24000"/>
              <a:buNone/>
              <a:defRPr sz="24000"/>
            </a:lvl9pPr>
          </a:lstStyle>
          <a:p>
            <a:r>
              <a:t>xx%</a:t>
            </a:r>
          </a:p>
        </p:txBody>
      </p:sp>
      <p:sp>
        <p:nvSpPr>
          <p:cNvPr id="46" name="Google Shape;46;p11"/>
          <p:cNvSpPr txBox="1">
            <a:spLocks noGrp="1"/>
          </p:cNvSpPr>
          <p:nvPr>
            <p:ph type="body" idx="1"/>
          </p:nvPr>
        </p:nvSpPr>
        <p:spPr>
          <a:xfrm>
            <a:off x="623400" y="6304450"/>
            <a:ext cx="17041200" cy="2601600"/>
          </a:xfrm>
          <a:prstGeom prst="rect">
            <a:avLst/>
          </a:prstGeom>
        </p:spPr>
        <p:txBody>
          <a:bodyPr spcFirstLastPara="1" wrap="square" lIns="182850" tIns="182850" rIns="182850" bIns="182850" anchor="t" anchorCtr="0">
            <a:normAutofit/>
          </a:bodyPr>
          <a:lstStyle>
            <a:lvl1pPr marL="457200" lvl="0" indent="-457200" algn="ctr">
              <a:spcBef>
                <a:spcPts val="0"/>
              </a:spcBef>
              <a:spcAft>
                <a:spcPts val="0"/>
              </a:spcAft>
              <a:buSzPts val="3600"/>
              <a:buChar char="●"/>
              <a:defRPr sz="3600"/>
            </a:lvl1pPr>
            <a:lvl2pPr marL="914400" lvl="1" indent="-406400" algn="ctr">
              <a:spcBef>
                <a:spcPts val="0"/>
              </a:spcBef>
              <a:spcAft>
                <a:spcPts val="0"/>
              </a:spcAft>
              <a:buSzPts val="2800"/>
              <a:buChar char="○"/>
              <a:defRPr sz="2800"/>
            </a:lvl2pPr>
            <a:lvl3pPr marL="1371600" lvl="2" indent="-406400" algn="ctr">
              <a:spcBef>
                <a:spcPts val="0"/>
              </a:spcBef>
              <a:spcAft>
                <a:spcPts val="0"/>
              </a:spcAft>
              <a:buSzPts val="2800"/>
              <a:buChar char="■"/>
              <a:defRPr sz="2800"/>
            </a:lvl3pPr>
            <a:lvl4pPr marL="1828800" lvl="3" indent="-406400" algn="ctr">
              <a:spcBef>
                <a:spcPts val="0"/>
              </a:spcBef>
              <a:spcAft>
                <a:spcPts val="0"/>
              </a:spcAft>
              <a:buSzPts val="2800"/>
              <a:buChar char="●"/>
              <a:defRPr sz="2800"/>
            </a:lvl4pPr>
            <a:lvl5pPr marL="2286000" lvl="4" indent="-406400" algn="ctr">
              <a:spcBef>
                <a:spcPts val="0"/>
              </a:spcBef>
              <a:spcAft>
                <a:spcPts val="0"/>
              </a:spcAft>
              <a:buSzPts val="2800"/>
              <a:buChar char="○"/>
              <a:defRPr sz="2800"/>
            </a:lvl5pPr>
            <a:lvl6pPr marL="2743200" lvl="5" indent="-406400" algn="ctr">
              <a:spcBef>
                <a:spcPts val="0"/>
              </a:spcBef>
              <a:spcAft>
                <a:spcPts val="0"/>
              </a:spcAft>
              <a:buSzPts val="2800"/>
              <a:buChar char="■"/>
              <a:defRPr sz="2800"/>
            </a:lvl6pPr>
            <a:lvl7pPr marL="3200400" lvl="6" indent="-406400" algn="ctr">
              <a:spcBef>
                <a:spcPts val="0"/>
              </a:spcBef>
              <a:spcAft>
                <a:spcPts val="0"/>
              </a:spcAft>
              <a:buSzPts val="2800"/>
              <a:buChar char="●"/>
              <a:defRPr sz="2800"/>
            </a:lvl7pPr>
            <a:lvl8pPr marL="3657600" lvl="7" indent="-406400" algn="ctr">
              <a:spcBef>
                <a:spcPts val="0"/>
              </a:spcBef>
              <a:spcAft>
                <a:spcPts val="0"/>
              </a:spcAft>
              <a:buSzPts val="2800"/>
              <a:buChar char="○"/>
              <a:defRPr sz="2800"/>
            </a:lvl8pPr>
            <a:lvl9pPr marL="4114800" lvl="8" indent="-406400" algn="ctr">
              <a:spcBef>
                <a:spcPts val="0"/>
              </a:spcBef>
              <a:spcAft>
                <a:spcPts val="0"/>
              </a:spcAft>
              <a:buSzPts val="2800"/>
              <a:buChar char="■"/>
              <a:defRPr sz="2800"/>
            </a:lvl9pPr>
          </a:lstStyle>
          <a:p>
            <a:endParaRPr/>
          </a:p>
        </p:txBody>
      </p:sp>
      <p:sp>
        <p:nvSpPr>
          <p:cNvPr id="47" name="Google Shape;47;p11"/>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lvl1pPr>
            <a:lvl2pPr lvl="1">
              <a:buNone/>
              <a:defRPr sz="2000"/>
            </a:lvl2pPr>
            <a:lvl3pPr lvl="2">
              <a:buNone/>
              <a:defRPr sz="2000"/>
            </a:lvl3pPr>
            <a:lvl4pPr lvl="3">
              <a:buNone/>
              <a:defRPr sz="2000"/>
            </a:lvl4pPr>
            <a:lvl5pPr lvl="4">
              <a:buNone/>
              <a:defRPr sz="2000"/>
            </a:lvl5pPr>
            <a:lvl6pPr lvl="5">
              <a:buNone/>
              <a:defRPr sz="2000"/>
            </a:lvl6pPr>
            <a:lvl7pPr lvl="6">
              <a:buNone/>
              <a:defRPr sz="2000"/>
            </a:lvl7pPr>
            <a:lvl8pPr lvl="7">
              <a:buNone/>
              <a:defRPr sz="2000"/>
            </a:lvl8pPr>
            <a:lvl9pPr lvl="8">
              <a:buNone/>
              <a:defRPr sz="20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lvl1pPr>
            <a:lvl2pPr lvl="1">
              <a:buNone/>
              <a:defRPr sz="2000"/>
            </a:lvl2pPr>
            <a:lvl3pPr lvl="2">
              <a:buNone/>
              <a:defRPr sz="2000"/>
            </a:lvl3pPr>
            <a:lvl4pPr lvl="3">
              <a:buNone/>
              <a:defRPr sz="2000"/>
            </a:lvl4pPr>
            <a:lvl5pPr lvl="4">
              <a:buNone/>
              <a:defRPr sz="2000"/>
            </a:lvl5pPr>
            <a:lvl6pPr lvl="5">
              <a:buNone/>
              <a:defRPr sz="2000"/>
            </a:lvl6pPr>
            <a:lvl7pPr lvl="6">
              <a:buNone/>
              <a:defRPr sz="2000"/>
            </a:lvl7pPr>
            <a:lvl8pPr lvl="7">
              <a:buNone/>
              <a:defRPr sz="2000"/>
            </a:lvl8pPr>
            <a:lvl9pPr lvl="8">
              <a:buNone/>
              <a:defRPr sz="20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50"/>
        <p:cNvGrpSpPr/>
        <p:nvPr/>
      </p:nvGrpSpPr>
      <p:grpSpPr>
        <a:xfrm>
          <a:off x="0" y="0"/>
          <a:ext cx="0" cy="0"/>
          <a:chOff x="0" y="0"/>
          <a:chExt cx="0" cy="0"/>
        </a:xfrm>
      </p:grpSpPr>
      <p:pic>
        <p:nvPicPr>
          <p:cNvPr id="51" name="Google Shape;51;p13" descr="comic-04.png"/>
          <p:cNvPicPr preferRelativeResize="0"/>
          <p:nvPr/>
        </p:nvPicPr>
        <p:blipFill>
          <a:blip r:embed="rId2">
            <a:alphaModFix amt="20000"/>
          </a:blip>
          <a:stretch>
            <a:fillRect/>
          </a:stretch>
        </p:blipFill>
        <p:spPr>
          <a:xfrm>
            <a:off x="0" y="0"/>
            <a:ext cx="18288000" cy="10287000"/>
          </a:xfrm>
          <a:prstGeom prst="rect">
            <a:avLst/>
          </a:prstGeom>
          <a:noFill/>
          <a:ln>
            <a:noFill/>
          </a:ln>
        </p:spPr>
      </p:pic>
      <p:sp>
        <p:nvSpPr>
          <p:cNvPr id="52" name="Google Shape;52;p13"/>
          <p:cNvSpPr/>
          <p:nvPr/>
        </p:nvSpPr>
        <p:spPr>
          <a:xfrm rot="169468" flipH="1">
            <a:off x="7217944" y="1292392"/>
            <a:ext cx="10495951" cy="7619064"/>
          </a:xfrm>
          <a:prstGeom prst="wedgeEllipseCallout">
            <a:avLst>
              <a:gd name="adj1" fmla="val -42509"/>
              <a:gd name="adj2" fmla="val 62980"/>
            </a:avLst>
          </a:prstGeom>
          <a:solidFill>
            <a:srgbClr val="001936">
              <a:alpha val="219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53" name="Google Shape;53;p13"/>
          <p:cNvSpPr/>
          <p:nvPr/>
        </p:nvSpPr>
        <p:spPr>
          <a:xfrm rot="169468" flipH="1">
            <a:off x="6760744" y="835192"/>
            <a:ext cx="10495951" cy="7619064"/>
          </a:xfrm>
          <a:prstGeom prst="wedgeEllipseCallout">
            <a:avLst>
              <a:gd name="adj1" fmla="val -42509"/>
              <a:gd name="adj2" fmla="val 62980"/>
            </a:avLst>
          </a:prstGeom>
          <a:solidFill>
            <a:srgbClr val="FFFFFF"/>
          </a:solidFill>
          <a:ln w="152400" cap="flat" cmpd="sng">
            <a:solidFill>
              <a:srgbClr val="000000"/>
            </a:solidFill>
            <a:prstDash val="solid"/>
            <a:miter lim="8000"/>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54" name="Google Shape;54;p13"/>
          <p:cNvSpPr txBox="1">
            <a:spLocks noGrp="1"/>
          </p:cNvSpPr>
          <p:nvPr>
            <p:ph type="ctrTitle"/>
          </p:nvPr>
        </p:nvSpPr>
        <p:spPr>
          <a:xfrm>
            <a:off x="8202250" y="3319100"/>
            <a:ext cx="7534800" cy="2319600"/>
          </a:xfrm>
          <a:prstGeom prst="rect">
            <a:avLst/>
          </a:prstGeom>
        </p:spPr>
        <p:txBody>
          <a:bodyPr spcFirstLastPara="1" wrap="square" lIns="182850" tIns="182850" rIns="182850" bIns="182850" anchor="t" anchorCtr="0">
            <a:normAutofit/>
          </a:bodyPr>
          <a:lstStyle>
            <a:lvl1pPr lvl="0" algn="ctr" rtl="0">
              <a:spcBef>
                <a:spcPts val="0"/>
              </a:spcBef>
              <a:spcAft>
                <a:spcPts val="0"/>
              </a:spcAft>
              <a:buSzPts val="7200"/>
              <a:buNone/>
              <a:defRPr sz="72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sp>
        <p:nvSpPr>
          <p:cNvPr id="55" name="Google Shape;55;p13"/>
          <p:cNvSpPr txBox="1">
            <a:spLocks noGrp="1"/>
          </p:cNvSpPr>
          <p:nvPr>
            <p:ph type="subTitle" idx="1"/>
          </p:nvPr>
        </p:nvSpPr>
        <p:spPr>
          <a:xfrm>
            <a:off x="8202250" y="5375301"/>
            <a:ext cx="7534800" cy="1569600"/>
          </a:xfrm>
          <a:prstGeom prst="rect">
            <a:avLst/>
          </a:prstGeom>
        </p:spPr>
        <p:txBody>
          <a:bodyPr spcFirstLastPara="1" wrap="square" lIns="182850" tIns="182850" rIns="182850" bIns="182850" anchor="t" anchorCtr="0">
            <a:normAutofit/>
          </a:bodyPr>
          <a:lstStyle>
            <a:lvl1pPr lvl="0" algn="ctr" rtl="0">
              <a:spcBef>
                <a:spcPts val="0"/>
              </a:spcBef>
              <a:spcAft>
                <a:spcPts val="0"/>
              </a:spcAft>
              <a:buClr>
                <a:srgbClr val="000000"/>
              </a:buClr>
              <a:buSzPts val="3600"/>
              <a:buNone/>
              <a:defRPr sz="3600">
                <a:solidFill>
                  <a:srgbClr val="000000"/>
                </a:solidFill>
              </a:defRPr>
            </a:lvl1pPr>
            <a:lvl2pPr lvl="1" algn="ctr" rtl="0">
              <a:spcBef>
                <a:spcPts val="0"/>
              </a:spcBef>
              <a:spcAft>
                <a:spcPts val="0"/>
              </a:spcAft>
              <a:buClr>
                <a:srgbClr val="000000"/>
              </a:buClr>
              <a:buSzPts val="3600"/>
              <a:buNone/>
              <a:defRPr sz="3600">
                <a:solidFill>
                  <a:srgbClr val="000000"/>
                </a:solidFill>
              </a:defRPr>
            </a:lvl2pPr>
            <a:lvl3pPr lvl="2" algn="ctr" rtl="0">
              <a:spcBef>
                <a:spcPts val="0"/>
              </a:spcBef>
              <a:spcAft>
                <a:spcPts val="0"/>
              </a:spcAft>
              <a:buClr>
                <a:srgbClr val="000000"/>
              </a:buClr>
              <a:buSzPts val="3600"/>
              <a:buNone/>
              <a:defRPr sz="3600">
                <a:solidFill>
                  <a:srgbClr val="000000"/>
                </a:solidFill>
              </a:defRPr>
            </a:lvl3pPr>
            <a:lvl4pPr lvl="3" algn="ctr" rtl="0">
              <a:spcBef>
                <a:spcPts val="0"/>
              </a:spcBef>
              <a:spcAft>
                <a:spcPts val="0"/>
              </a:spcAft>
              <a:buClr>
                <a:srgbClr val="000000"/>
              </a:buClr>
              <a:buSzPts val="2800"/>
              <a:buNone/>
              <a:defRPr sz="2800">
                <a:solidFill>
                  <a:srgbClr val="000000"/>
                </a:solidFill>
              </a:defRPr>
            </a:lvl4pPr>
            <a:lvl5pPr lvl="4" algn="ctr" rtl="0">
              <a:spcBef>
                <a:spcPts val="0"/>
              </a:spcBef>
              <a:spcAft>
                <a:spcPts val="0"/>
              </a:spcAft>
              <a:buClr>
                <a:srgbClr val="000000"/>
              </a:buClr>
              <a:buSzPts val="2800"/>
              <a:buNone/>
              <a:defRPr sz="2800">
                <a:solidFill>
                  <a:srgbClr val="000000"/>
                </a:solidFill>
              </a:defRPr>
            </a:lvl5pPr>
            <a:lvl6pPr lvl="5" algn="ctr" rtl="0">
              <a:spcBef>
                <a:spcPts val="0"/>
              </a:spcBef>
              <a:spcAft>
                <a:spcPts val="0"/>
              </a:spcAft>
              <a:buClr>
                <a:srgbClr val="000000"/>
              </a:buClr>
              <a:buSzPts val="2800"/>
              <a:buNone/>
              <a:defRPr sz="2800">
                <a:solidFill>
                  <a:srgbClr val="000000"/>
                </a:solidFill>
              </a:defRPr>
            </a:lvl6pPr>
            <a:lvl7pPr lvl="6" algn="ctr" rtl="0">
              <a:spcBef>
                <a:spcPts val="0"/>
              </a:spcBef>
              <a:spcAft>
                <a:spcPts val="0"/>
              </a:spcAft>
              <a:buClr>
                <a:srgbClr val="000000"/>
              </a:buClr>
              <a:buSzPts val="2800"/>
              <a:buNone/>
              <a:defRPr sz="2800">
                <a:solidFill>
                  <a:srgbClr val="000000"/>
                </a:solidFill>
              </a:defRPr>
            </a:lvl7pPr>
            <a:lvl8pPr lvl="7" algn="ctr" rtl="0">
              <a:spcBef>
                <a:spcPts val="0"/>
              </a:spcBef>
              <a:spcAft>
                <a:spcPts val="0"/>
              </a:spcAft>
              <a:buClr>
                <a:srgbClr val="000000"/>
              </a:buClr>
              <a:buSzPts val="2800"/>
              <a:buNone/>
              <a:defRPr sz="2800">
                <a:solidFill>
                  <a:srgbClr val="000000"/>
                </a:solidFill>
              </a:defRPr>
            </a:lvl8pPr>
            <a:lvl9pPr lvl="8" algn="ctr" rtl="0">
              <a:spcBef>
                <a:spcPts val="0"/>
              </a:spcBef>
              <a:spcAft>
                <a:spcPts val="0"/>
              </a:spcAft>
              <a:buClr>
                <a:srgbClr val="000000"/>
              </a:buClr>
              <a:buSzPts val="2800"/>
              <a:buNone/>
              <a:defRPr sz="2800">
                <a:solidFill>
                  <a:srgbClr val="000000"/>
                </a:solidFill>
              </a:defRPr>
            </a:lvl9pPr>
          </a:lstStyle>
          <a:p>
            <a:endParaRPr/>
          </a:p>
        </p:txBody>
      </p:sp>
      <p:sp>
        <p:nvSpPr>
          <p:cNvPr id="56" name="Google Shape;56;p13"/>
          <p:cNvSpPr txBox="1">
            <a:spLocks noGrp="1"/>
          </p:cNvSpPr>
          <p:nvPr>
            <p:ph type="sldNum" idx="12"/>
          </p:nvPr>
        </p:nvSpPr>
        <p:spPr>
          <a:xfrm>
            <a:off x="17113568" y="9499702"/>
            <a:ext cx="1097400" cy="787200"/>
          </a:xfrm>
          <a:prstGeom prst="rect">
            <a:avLst/>
          </a:prstGeom>
        </p:spPr>
        <p:txBody>
          <a:bodyPr spcFirstLastPara="1" wrap="square" lIns="182850" tIns="182850" rIns="182850" bIns="182850" anchor="t" anchorCtr="0">
            <a:normAutofit/>
          </a:bodyPr>
          <a:lstStyle>
            <a:lvl1pPr lvl="0" rtl="0">
              <a:buNone/>
              <a:defRPr sz="2000"/>
            </a:lvl1pPr>
            <a:lvl2pPr lvl="1" rtl="0">
              <a:buNone/>
              <a:defRPr sz="2000"/>
            </a:lvl2pPr>
            <a:lvl3pPr lvl="2" rtl="0">
              <a:buNone/>
              <a:defRPr sz="2000"/>
            </a:lvl3pPr>
            <a:lvl4pPr lvl="3" rtl="0">
              <a:buNone/>
              <a:defRPr sz="2000"/>
            </a:lvl4pPr>
            <a:lvl5pPr lvl="4" rtl="0">
              <a:buNone/>
              <a:defRPr sz="2000"/>
            </a:lvl5pPr>
            <a:lvl6pPr lvl="5" rtl="0">
              <a:buNone/>
              <a:defRPr sz="2000"/>
            </a:lvl6pPr>
            <a:lvl7pPr lvl="6" rtl="0">
              <a:buNone/>
              <a:defRPr sz="2000"/>
            </a:lvl7pPr>
            <a:lvl8pPr lvl="7" rtl="0">
              <a:buNone/>
              <a:defRPr sz="2000"/>
            </a:lvl8pPr>
            <a:lvl9pPr lvl="8" rtl="0">
              <a:buNone/>
              <a:defRPr sz="20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57"/>
        <p:cNvGrpSpPr/>
        <p:nvPr/>
      </p:nvGrpSpPr>
      <p:grpSpPr>
        <a:xfrm>
          <a:off x="0" y="0"/>
          <a:ext cx="0" cy="0"/>
          <a:chOff x="0" y="0"/>
          <a:chExt cx="0" cy="0"/>
        </a:xfrm>
      </p:grpSpPr>
      <p:pic>
        <p:nvPicPr>
          <p:cNvPr id="58" name="Google Shape;58;p14" descr="comic-02.png"/>
          <p:cNvPicPr preferRelativeResize="0"/>
          <p:nvPr/>
        </p:nvPicPr>
        <p:blipFill>
          <a:blip r:embed="rId2">
            <a:alphaModFix amt="20000"/>
          </a:blip>
          <a:stretch>
            <a:fillRect/>
          </a:stretch>
        </p:blipFill>
        <p:spPr>
          <a:xfrm>
            <a:off x="0" y="0"/>
            <a:ext cx="18288000" cy="10287000"/>
          </a:xfrm>
          <a:prstGeom prst="rect">
            <a:avLst/>
          </a:prstGeom>
          <a:noFill/>
          <a:ln>
            <a:noFill/>
          </a:ln>
        </p:spPr>
      </p:pic>
      <p:sp>
        <p:nvSpPr>
          <p:cNvPr id="59" name="Google Shape;59;p14"/>
          <p:cNvSpPr/>
          <p:nvPr/>
        </p:nvSpPr>
        <p:spPr>
          <a:xfrm>
            <a:off x="3984700" y="75550"/>
            <a:ext cx="11233154" cy="10440879"/>
          </a:xfrm>
          <a:custGeom>
            <a:avLst/>
            <a:gdLst/>
            <a:ahLst/>
            <a:cxnLst/>
            <a:rect l="l" t="t" r="r" b="b"/>
            <a:pathLst>
              <a:path w="114788" h="106692" extrusionOk="0">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001936">
              <a:alpha val="21920"/>
            </a:srgbClr>
          </a:solidFill>
          <a:ln>
            <a:noFill/>
          </a:ln>
        </p:spPr>
      </p:sp>
      <p:sp>
        <p:nvSpPr>
          <p:cNvPr id="60" name="Google Shape;60;p14"/>
          <p:cNvSpPr/>
          <p:nvPr/>
        </p:nvSpPr>
        <p:spPr>
          <a:xfrm>
            <a:off x="3527500" y="-229250"/>
            <a:ext cx="11233154" cy="10440879"/>
          </a:xfrm>
          <a:custGeom>
            <a:avLst/>
            <a:gdLst/>
            <a:ahLst/>
            <a:cxnLst/>
            <a:rect l="l" t="t" r="r" b="b"/>
            <a:pathLst>
              <a:path w="114788" h="106692" extrusionOk="0">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FFFFFF"/>
          </a:solidFill>
          <a:ln w="152400" cap="flat" cmpd="sng">
            <a:solidFill>
              <a:srgbClr val="000000"/>
            </a:solidFill>
            <a:prstDash val="solid"/>
            <a:miter lim="8000"/>
            <a:headEnd type="none" w="med" len="med"/>
            <a:tailEnd type="none" w="med" len="med"/>
          </a:ln>
        </p:spPr>
      </p:sp>
      <p:sp>
        <p:nvSpPr>
          <p:cNvPr id="61" name="Google Shape;61;p14"/>
          <p:cNvSpPr txBox="1">
            <a:spLocks noGrp="1"/>
          </p:cNvSpPr>
          <p:nvPr>
            <p:ph type="body" idx="1"/>
          </p:nvPr>
        </p:nvSpPr>
        <p:spPr>
          <a:xfrm>
            <a:off x="5811600" y="4323600"/>
            <a:ext cx="6664800" cy="1639800"/>
          </a:xfrm>
          <a:prstGeom prst="rect">
            <a:avLst/>
          </a:prstGeom>
        </p:spPr>
        <p:txBody>
          <a:bodyPr spcFirstLastPara="1" wrap="square" lIns="182850" tIns="182850" rIns="182850" bIns="182850" anchor="ctr" anchorCtr="0">
            <a:normAutofit/>
          </a:bodyPr>
          <a:lstStyle>
            <a:lvl1pPr marL="457200" lvl="0" indent="-533400" algn="ctr" rtl="0">
              <a:spcBef>
                <a:spcPts val="0"/>
              </a:spcBef>
              <a:spcAft>
                <a:spcPts val="0"/>
              </a:spcAft>
              <a:buClr>
                <a:srgbClr val="000000"/>
              </a:buClr>
              <a:buSzPts val="4800"/>
              <a:buFont typeface="Bangers"/>
              <a:buChar char="●"/>
              <a:defRPr sz="4800">
                <a:solidFill>
                  <a:srgbClr val="000000"/>
                </a:solidFill>
                <a:latin typeface="Bangers"/>
                <a:ea typeface="Bangers"/>
                <a:cs typeface="Bangers"/>
                <a:sym typeface="Bangers"/>
              </a:defRPr>
            </a:lvl1pPr>
            <a:lvl2pPr marL="914400" lvl="1" indent="-406400" algn="ctr" rtl="0">
              <a:spcBef>
                <a:spcPts val="0"/>
              </a:spcBef>
              <a:spcAft>
                <a:spcPts val="0"/>
              </a:spcAft>
              <a:buClr>
                <a:srgbClr val="000000"/>
              </a:buClr>
              <a:buSzPts val="2800"/>
              <a:buFont typeface="Bangers"/>
              <a:buChar char="○"/>
              <a:defRPr sz="2800">
                <a:solidFill>
                  <a:srgbClr val="000000"/>
                </a:solidFill>
                <a:latin typeface="Bangers"/>
                <a:ea typeface="Bangers"/>
                <a:cs typeface="Bangers"/>
                <a:sym typeface="Bangers"/>
              </a:defRPr>
            </a:lvl2pPr>
            <a:lvl3pPr marL="1371600" lvl="2" indent="-406400" algn="ctr" rtl="0">
              <a:spcBef>
                <a:spcPts val="0"/>
              </a:spcBef>
              <a:spcAft>
                <a:spcPts val="0"/>
              </a:spcAft>
              <a:buClr>
                <a:srgbClr val="000000"/>
              </a:buClr>
              <a:buSzPts val="2800"/>
              <a:buFont typeface="Bangers"/>
              <a:buChar char="■"/>
              <a:defRPr sz="2800">
                <a:solidFill>
                  <a:srgbClr val="000000"/>
                </a:solidFill>
                <a:latin typeface="Bangers"/>
                <a:ea typeface="Bangers"/>
                <a:cs typeface="Bangers"/>
                <a:sym typeface="Bangers"/>
              </a:defRPr>
            </a:lvl3pPr>
            <a:lvl4pPr marL="1828800" lvl="3" indent="-533400" algn="ctr" rtl="0">
              <a:spcBef>
                <a:spcPts val="0"/>
              </a:spcBef>
              <a:spcAft>
                <a:spcPts val="0"/>
              </a:spcAft>
              <a:buClr>
                <a:srgbClr val="000000"/>
              </a:buClr>
              <a:buSzPts val="4800"/>
              <a:buFont typeface="Bangers"/>
              <a:buChar char="●"/>
              <a:defRPr sz="4800">
                <a:solidFill>
                  <a:srgbClr val="000000"/>
                </a:solidFill>
                <a:latin typeface="Bangers"/>
                <a:ea typeface="Bangers"/>
                <a:cs typeface="Bangers"/>
                <a:sym typeface="Bangers"/>
              </a:defRPr>
            </a:lvl4pPr>
            <a:lvl5pPr marL="2286000" lvl="4" indent="-533400" algn="ctr" rtl="0">
              <a:spcBef>
                <a:spcPts val="0"/>
              </a:spcBef>
              <a:spcAft>
                <a:spcPts val="0"/>
              </a:spcAft>
              <a:buClr>
                <a:srgbClr val="000000"/>
              </a:buClr>
              <a:buSzPts val="4800"/>
              <a:buFont typeface="Bangers"/>
              <a:buChar char="○"/>
              <a:defRPr sz="4800">
                <a:solidFill>
                  <a:srgbClr val="000000"/>
                </a:solidFill>
                <a:latin typeface="Bangers"/>
                <a:ea typeface="Bangers"/>
                <a:cs typeface="Bangers"/>
                <a:sym typeface="Bangers"/>
              </a:defRPr>
            </a:lvl5pPr>
            <a:lvl6pPr marL="2743200" lvl="5" indent="-533400" algn="ctr" rtl="0">
              <a:spcBef>
                <a:spcPts val="0"/>
              </a:spcBef>
              <a:spcAft>
                <a:spcPts val="0"/>
              </a:spcAft>
              <a:buClr>
                <a:srgbClr val="000000"/>
              </a:buClr>
              <a:buSzPts val="4800"/>
              <a:buFont typeface="Bangers"/>
              <a:buChar char="■"/>
              <a:defRPr sz="4800">
                <a:solidFill>
                  <a:srgbClr val="000000"/>
                </a:solidFill>
                <a:latin typeface="Bangers"/>
                <a:ea typeface="Bangers"/>
                <a:cs typeface="Bangers"/>
                <a:sym typeface="Bangers"/>
              </a:defRPr>
            </a:lvl6pPr>
            <a:lvl7pPr marL="3200400" lvl="6" indent="-533400" algn="ctr" rtl="0">
              <a:spcBef>
                <a:spcPts val="0"/>
              </a:spcBef>
              <a:spcAft>
                <a:spcPts val="0"/>
              </a:spcAft>
              <a:buClr>
                <a:srgbClr val="000000"/>
              </a:buClr>
              <a:buSzPts val="4800"/>
              <a:buFont typeface="Bangers"/>
              <a:buChar char="●"/>
              <a:defRPr sz="4800">
                <a:solidFill>
                  <a:srgbClr val="000000"/>
                </a:solidFill>
                <a:latin typeface="Bangers"/>
                <a:ea typeface="Bangers"/>
                <a:cs typeface="Bangers"/>
                <a:sym typeface="Bangers"/>
              </a:defRPr>
            </a:lvl7pPr>
            <a:lvl8pPr marL="3657600" lvl="7" indent="-533400" algn="ctr" rtl="0">
              <a:spcBef>
                <a:spcPts val="0"/>
              </a:spcBef>
              <a:spcAft>
                <a:spcPts val="0"/>
              </a:spcAft>
              <a:buClr>
                <a:srgbClr val="000000"/>
              </a:buClr>
              <a:buSzPts val="4800"/>
              <a:buFont typeface="Bangers"/>
              <a:buChar char="○"/>
              <a:defRPr sz="4800">
                <a:solidFill>
                  <a:srgbClr val="000000"/>
                </a:solidFill>
                <a:latin typeface="Bangers"/>
                <a:ea typeface="Bangers"/>
                <a:cs typeface="Bangers"/>
                <a:sym typeface="Bangers"/>
              </a:defRPr>
            </a:lvl8pPr>
            <a:lvl9pPr marL="4114800" lvl="8" indent="-533400" algn="ctr" rtl="0">
              <a:spcBef>
                <a:spcPts val="0"/>
              </a:spcBef>
              <a:spcAft>
                <a:spcPts val="0"/>
              </a:spcAft>
              <a:buClr>
                <a:srgbClr val="000000"/>
              </a:buClr>
              <a:buSzPts val="4800"/>
              <a:buFont typeface="Bangers"/>
              <a:buChar char="■"/>
              <a:defRPr sz="4800">
                <a:solidFill>
                  <a:srgbClr val="000000"/>
                </a:solidFill>
                <a:latin typeface="Bangers"/>
                <a:ea typeface="Bangers"/>
                <a:cs typeface="Bangers"/>
                <a:sym typeface="Bangers"/>
              </a:defRPr>
            </a:lvl9pPr>
          </a:lstStyle>
          <a:p>
            <a:endParaRPr/>
          </a:p>
        </p:txBody>
      </p:sp>
      <p:sp>
        <p:nvSpPr>
          <p:cNvPr id="62" name="Google Shape;62;p14"/>
          <p:cNvSpPr txBox="1">
            <a:spLocks noGrp="1"/>
          </p:cNvSpPr>
          <p:nvPr>
            <p:ph type="sldNum" idx="12"/>
          </p:nvPr>
        </p:nvSpPr>
        <p:spPr>
          <a:xfrm>
            <a:off x="17113568" y="9499702"/>
            <a:ext cx="1097400" cy="787200"/>
          </a:xfrm>
          <a:prstGeom prst="rect">
            <a:avLst/>
          </a:prstGeom>
        </p:spPr>
        <p:txBody>
          <a:bodyPr spcFirstLastPara="1" wrap="square" lIns="182850" tIns="182850" rIns="182850" bIns="182850" anchor="t" anchorCtr="0">
            <a:normAutofit/>
          </a:bodyPr>
          <a:lstStyle>
            <a:lvl1pPr lvl="0" rtl="0">
              <a:buNone/>
              <a:defRPr sz="2000">
                <a:latin typeface="Bangers"/>
                <a:ea typeface="Bangers"/>
                <a:cs typeface="Bangers"/>
                <a:sym typeface="Bangers"/>
              </a:defRPr>
            </a:lvl1pPr>
            <a:lvl2pPr lvl="1" rtl="0">
              <a:buNone/>
              <a:defRPr sz="2000">
                <a:latin typeface="Bangers"/>
                <a:ea typeface="Bangers"/>
                <a:cs typeface="Bangers"/>
                <a:sym typeface="Bangers"/>
              </a:defRPr>
            </a:lvl2pPr>
            <a:lvl3pPr lvl="2" rtl="0">
              <a:buNone/>
              <a:defRPr sz="2000">
                <a:latin typeface="Bangers"/>
                <a:ea typeface="Bangers"/>
                <a:cs typeface="Bangers"/>
                <a:sym typeface="Bangers"/>
              </a:defRPr>
            </a:lvl3pPr>
            <a:lvl4pPr lvl="3" rtl="0">
              <a:buNone/>
              <a:defRPr sz="2000">
                <a:latin typeface="Bangers"/>
                <a:ea typeface="Bangers"/>
                <a:cs typeface="Bangers"/>
                <a:sym typeface="Bangers"/>
              </a:defRPr>
            </a:lvl4pPr>
            <a:lvl5pPr lvl="4" rtl="0">
              <a:buNone/>
              <a:defRPr sz="2000">
                <a:latin typeface="Bangers"/>
                <a:ea typeface="Bangers"/>
                <a:cs typeface="Bangers"/>
                <a:sym typeface="Bangers"/>
              </a:defRPr>
            </a:lvl5pPr>
            <a:lvl6pPr lvl="5" rtl="0">
              <a:buNone/>
              <a:defRPr sz="2000">
                <a:latin typeface="Bangers"/>
                <a:ea typeface="Bangers"/>
                <a:cs typeface="Bangers"/>
                <a:sym typeface="Bangers"/>
              </a:defRPr>
            </a:lvl6pPr>
            <a:lvl7pPr lvl="6" rtl="0">
              <a:buNone/>
              <a:defRPr sz="2000">
                <a:latin typeface="Bangers"/>
                <a:ea typeface="Bangers"/>
                <a:cs typeface="Bangers"/>
                <a:sym typeface="Bangers"/>
              </a:defRPr>
            </a:lvl7pPr>
            <a:lvl8pPr lvl="7" rtl="0">
              <a:buNone/>
              <a:defRPr sz="2000">
                <a:latin typeface="Bangers"/>
                <a:ea typeface="Bangers"/>
                <a:cs typeface="Bangers"/>
                <a:sym typeface="Bangers"/>
              </a:defRPr>
            </a:lvl8pPr>
            <a:lvl9pPr lvl="8" rtl="0">
              <a:buNone/>
              <a:defRPr sz="2000">
                <a:latin typeface="Bangers"/>
                <a:ea typeface="Bangers"/>
                <a:cs typeface="Bangers"/>
                <a:sym typeface="Banger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3591000" y="5849550"/>
            <a:ext cx="11106000" cy="1683600"/>
          </a:xfrm>
          <a:prstGeom prst="rect">
            <a:avLst/>
          </a:prstGeom>
        </p:spPr>
        <p:txBody>
          <a:bodyPr spcFirstLastPara="1" wrap="square" lIns="182850" tIns="182850" rIns="182850" bIns="182850" anchor="b" anchorCtr="0">
            <a:normAutofit/>
          </a:bodyPr>
          <a:lstStyle>
            <a:lvl1pPr lvl="0" algn="ctr" rtl="0">
              <a:spcBef>
                <a:spcPts val="0"/>
              </a:spcBef>
              <a:spcAft>
                <a:spcPts val="0"/>
              </a:spcAft>
              <a:buSzPts val="7200"/>
              <a:buNone/>
              <a:defRPr sz="72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sp>
        <p:nvSpPr>
          <p:cNvPr id="65" name="Google Shape;65;p15"/>
          <p:cNvSpPr txBox="1">
            <a:spLocks noGrp="1"/>
          </p:cNvSpPr>
          <p:nvPr>
            <p:ph type="subTitle" idx="1"/>
          </p:nvPr>
        </p:nvSpPr>
        <p:spPr>
          <a:xfrm>
            <a:off x="5860500" y="7415100"/>
            <a:ext cx="6567000" cy="1585200"/>
          </a:xfrm>
          <a:prstGeom prst="rect">
            <a:avLst/>
          </a:prstGeom>
        </p:spPr>
        <p:txBody>
          <a:bodyPr spcFirstLastPara="1" wrap="square" lIns="182850" tIns="182850" rIns="182850" bIns="182850" anchor="t"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6" name="Google Shape;66;p15"/>
          <p:cNvSpPr txBox="1">
            <a:spLocks noGrp="1"/>
          </p:cNvSpPr>
          <p:nvPr>
            <p:ph type="sldNum" idx="12"/>
          </p:nvPr>
        </p:nvSpPr>
        <p:spPr>
          <a:xfrm>
            <a:off x="17113568" y="9499702"/>
            <a:ext cx="1097400" cy="787200"/>
          </a:xfrm>
          <a:prstGeom prst="rect">
            <a:avLst/>
          </a:prstGeom>
        </p:spPr>
        <p:txBody>
          <a:bodyPr spcFirstLastPara="1" wrap="square" lIns="182850" tIns="182850" rIns="182850" bIns="182850" anchor="t" anchorCtr="0">
            <a:normAutofit/>
          </a:bodyPr>
          <a:lstStyle>
            <a:lvl1pPr lvl="0">
              <a:buNone/>
              <a:defRPr sz="2600"/>
            </a:lvl1pPr>
            <a:lvl2pPr lvl="1">
              <a:buNone/>
              <a:defRPr sz="2600"/>
            </a:lvl2pPr>
            <a:lvl3pPr lvl="2">
              <a:buNone/>
              <a:defRPr sz="2600"/>
            </a:lvl3pPr>
            <a:lvl4pPr lvl="3">
              <a:buNone/>
              <a:defRPr sz="2600"/>
            </a:lvl4pPr>
            <a:lvl5pPr lvl="4">
              <a:buNone/>
              <a:defRPr sz="2600"/>
            </a:lvl5pPr>
            <a:lvl6pPr lvl="5">
              <a:buNone/>
              <a:defRPr sz="2600"/>
            </a:lvl6pPr>
            <a:lvl7pPr lvl="6">
              <a:buNone/>
              <a:defRPr sz="2600"/>
            </a:lvl7pPr>
            <a:lvl8pPr lvl="7">
              <a:buNone/>
              <a:defRPr sz="2600"/>
            </a:lvl8pPr>
            <a:lvl9pPr lvl="8">
              <a:buNone/>
              <a:defRPr sz="26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1">
  <p:cSld name="ONE_COLUMN_TEXT_1">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3304650" y="6037900"/>
            <a:ext cx="6516000" cy="1511400"/>
          </a:xfrm>
          <a:prstGeom prst="rect">
            <a:avLst/>
          </a:prstGeom>
        </p:spPr>
        <p:txBody>
          <a:bodyPr spcFirstLastPara="1" wrap="square" lIns="182850" tIns="182850" rIns="182850" bIns="182850" anchor="b" anchorCtr="0">
            <a:normAutofit/>
          </a:bodyPr>
          <a:lstStyle>
            <a:lvl1pPr lvl="0" rtl="0">
              <a:spcBef>
                <a:spcPts val="0"/>
              </a:spcBef>
              <a:spcAft>
                <a:spcPts val="0"/>
              </a:spcAft>
              <a:buSzPts val="3600"/>
              <a:buFont typeface="Abel"/>
              <a:buNone/>
              <a:defRPr sz="3600">
                <a:latin typeface="Abel"/>
                <a:ea typeface="Abel"/>
                <a:cs typeface="Abel"/>
                <a:sym typeface="Abe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69" name="Google Shape;69;p16"/>
          <p:cNvSpPr txBox="1">
            <a:spLocks noGrp="1"/>
          </p:cNvSpPr>
          <p:nvPr>
            <p:ph type="subTitle" idx="1"/>
          </p:nvPr>
        </p:nvSpPr>
        <p:spPr>
          <a:xfrm>
            <a:off x="3304650" y="2773300"/>
            <a:ext cx="8090400" cy="3721800"/>
          </a:xfrm>
          <a:prstGeom prst="rect">
            <a:avLst/>
          </a:prstGeom>
        </p:spPr>
        <p:txBody>
          <a:bodyPr spcFirstLastPara="1" wrap="square" lIns="182850" tIns="182850" rIns="182850" bIns="182850" anchor="b" anchorCtr="0">
            <a:normAutofit/>
          </a:bodyPr>
          <a:lstStyle>
            <a:lvl1pPr lvl="0" rtl="0">
              <a:lnSpc>
                <a:spcPct val="100000"/>
              </a:lnSpc>
              <a:spcBef>
                <a:spcPts val="0"/>
              </a:spcBef>
              <a:spcAft>
                <a:spcPts val="0"/>
              </a:spcAft>
              <a:buSzPts val="4800"/>
              <a:buFont typeface="Righteous"/>
              <a:buNone/>
              <a:defRPr sz="4800">
                <a:latin typeface="Righteous"/>
                <a:ea typeface="Righteous"/>
                <a:cs typeface="Righteous"/>
                <a:sym typeface="Righteous"/>
              </a:defRPr>
            </a:lvl1pPr>
            <a:lvl2pPr lvl="1" rtl="0">
              <a:lnSpc>
                <a:spcPct val="100000"/>
              </a:lnSpc>
              <a:spcBef>
                <a:spcPts val="0"/>
              </a:spcBef>
              <a:spcAft>
                <a:spcPts val="0"/>
              </a:spcAft>
              <a:buSzPts val="4200"/>
              <a:buFont typeface="Righteous"/>
              <a:buNone/>
              <a:defRPr sz="4200">
                <a:latin typeface="Righteous"/>
                <a:ea typeface="Righteous"/>
                <a:cs typeface="Righteous"/>
                <a:sym typeface="Righteous"/>
              </a:defRPr>
            </a:lvl2pPr>
            <a:lvl3pPr lvl="2" rtl="0">
              <a:lnSpc>
                <a:spcPct val="100000"/>
              </a:lnSpc>
              <a:spcBef>
                <a:spcPts val="0"/>
              </a:spcBef>
              <a:spcAft>
                <a:spcPts val="0"/>
              </a:spcAft>
              <a:buSzPts val="4200"/>
              <a:buFont typeface="Righteous"/>
              <a:buNone/>
              <a:defRPr sz="4200">
                <a:latin typeface="Righteous"/>
                <a:ea typeface="Righteous"/>
                <a:cs typeface="Righteous"/>
                <a:sym typeface="Righteous"/>
              </a:defRPr>
            </a:lvl3pPr>
            <a:lvl4pPr lvl="3" rtl="0">
              <a:lnSpc>
                <a:spcPct val="100000"/>
              </a:lnSpc>
              <a:spcBef>
                <a:spcPts val="0"/>
              </a:spcBef>
              <a:spcAft>
                <a:spcPts val="0"/>
              </a:spcAft>
              <a:buSzPts val="4200"/>
              <a:buFont typeface="Righteous"/>
              <a:buNone/>
              <a:defRPr sz="4200">
                <a:latin typeface="Righteous"/>
                <a:ea typeface="Righteous"/>
                <a:cs typeface="Righteous"/>
                <a:sym typeface="Righteous"/>
              </a:defRPr>
            </a:lvl4pPr>
            <a:lvl5pPr lvl="4" rtl="0">
              <a:lnSpc>
                <a:spcPct val="100000"/>
              </a:lnSpc>
              <a:spcBef>
                <a:spcPts val="0"/>
              </a:spcBef>
              <a:spcAft>
                <a:spcPts val="0"/>
              </a:spcAft>
              <a:buSzPts val="4200"/>
              <a:buFont typeface="Righteous"/>
              <a:buNone/>
              <a:defRPr sz="4200">
                <a:latin typeface="Righteous"/>
                <a:ea typeface="Righteous"/>
                <a:cs typeface="Righteous"/>
                <a:sym typeface="Righteous"/>
              </a:defRPr>
            </a:lvl5pPr>
            <a:lvl6pPr lvl="5" rtl="0">
              <a:lnSpc>
                <a:spcPct val="100000"/>
              </a:lnSpc>
              <a:spcBef>
                <a:spcPts val="0"/>
              </a:spcBef>
              <a:spcAft>
                <a:spcPts val="0"/>
              </a:spcAft>
              <a:buSzPts val="4200"/>
              <a:buFont typeface="Righteous"/>
              <a:buNone/>
              <a:defRPr sz="4200">
                <a:latin typeface="Righteous"/>
                <a:ea typeface="Righteous"/>
                <a:cs typeface="Righteous"/>
                <a:sym typeface="Righteous"/>
              </a:defRPr>
            </a:lvl6pPr>
            <a:lvl7pPr lvl="6" rtl="0">
              <a:lnSpc>
                <a:spcPct val="100000"/>
              </a:lnSpc>
              <a:spcBef>
                <a:spcPts val="0"/>
              </a:spcBef>
              <a:spcAft>
                <a:spcPts val="0"/>
              </a:spcAft>
              <a:buSzPts val="4200"/>
              <a:buFont typeface="Righteous"/>
              <a:buNone/>
              <a:defRPr sz="4200">
                <a:latin typeface="Righteous"/>
                <a:ea typeface="Righteous"/>
                <a:cs typeface="Righteous"/>
                <a:sym typeface="Righteous"/>
              </a:defRPr>
            </a:lvl7pPr>
            <a:lvl8pPr lvl="7" rtl="0">
              <a:lnSpc>
                <a:spcPct val="100000"/>
              </a:lnSpc>
              <a:spcBef>
                <a:spcPts val="0"/>
              </a:spcBef>
              <a:spcAft>
                <a:spcPts val="0"/>
              </a:spcAft>
              <a:buSzPts val="4200"/>
              <a:buFont typeface="Righteous"/>
              <a:buNone/>
              <a:defRPr sz="4200">
                <a:latin typeface="Righteous"/>
                <a:ea typeface="Righteous"/>
                <a:cs typeface="Righteous"/>
                <a:sym typeface="Righteous"/>
              </a:defRPr>
            </a:lvl8pPr>
            <a:lvl9pPr lvl="8" rtl="0">
              <a:lnSpc>
                <a:spcPct val="100000"/>
              </a:lnSpc>
              <a:spcBef>
                <a:spcPts val="0"/>
              </a:spcBef>
              <a:spcAft>
                <a:spcPts val="0"/>
              </a:spcAft>
              <a:buSzPts val="4200"/>
              <a:buFont typeface="Righteous"/>
              <a:buNone/>
              <a:defRPr sz="4200">
                <a:latin typeface="Righteous"/>
                <a:ea typeface="Righteous"/>
                <a:cs typeface="Righteous"/>
                <a:sym typeface="Righteous"/>
              </a:defRPr>
            </a:lvl9pPr>
          </a:lstStyle>
          <a:p>
            <a:endParaRPr/>
          </a:p>
        </p:txBody>
      </p:sp>
      <p:sp>
        <p:nvSpPr>
          <p:cNvPr id="70" name="Google Shape;70;p16"/>
          <p:cNvSpPr txBox="1">
            <a:spLocks noGrp="1"/>
          </p:cNvSpPr>
          <p:nvPr>
            <p:ph type="sldNum" idx="12"/>
          </p:nvPr>
        </p:nvSpPr>
        <p:spPr>
          <a:xfrm>
            <a:off x="17113568" y="9499702"/>
            <a:ext cx="1097400" cy="787200"/>
          </a:xfrm>
          <a:prstGeom prst="rect">
            <a:avLst/>
          </a:prstGeom>
        </p:spPr>
        <p:txBody>
          <a:bodyPr spcFirstLastPara="1" wrap="square" lIns="182850" tIns="182850" rIns="182850" bIns="182850" anchor="t" anchorCtr="0">
            <a:normAutofit/>
          </a:bodyPr>
          <a:lstStyle>
            <a:lvl1pPr lvl="0">
              <a:buNone/>
              <a:defRPr sz="2600"/>
            </a:lvl1pPr>
            <a:lvl2pPr lvl="1">
              <a:buNone/>
              <a:defRPr sz="2600"/>
            </a:lvl2pPr>
            <a:lvl3pPr lvl="2">
              <a:buNone/>
              <a:defRPr sz="2600"/>
            </a:lvl3pPr>
            <a:lvl4pPr lvl="3">
              <a:buNone/>
              <a:defRPr sz="2600"/>
            </a:lvl4pPr>
            <a:lvl5pPr lvl="4">
              <a:buNone/>
              <a:defRPr sz="2600"/>
            </a:lvl5pPr>
            <a:lvl6pPr lvl="5">
              <a:buNone/>
              <a:defRPr sz="2600"/>
            </a:lvl6pPr>
            <a:lvl7pPr lvl="6">
              <a:buNone/>
              <a:defRPr sz="2600"/>
            </a:lvl7pPr>
            <a:lvl8pPr lvl="7">
              <a:buNone/>
              <a:defRPr sz="2600"/>
            </a:lvl8pPr>
            <a:lvl9pPr lvl="8">
              <a:buNone/>
              <a:defRPr sz="26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71"/>
        <p:cNvGrpSpPr/>
        <p:nvPr/>
      </p:nvGrpSpPr>
      <p:grpSpPr>
        <a:xfrm>
          <a:off x="0" y="0"/>
          <a:ext cx="0" cy="0"/>
          <a:chOff x="0" y="0"/>
          <a:chExt cx="0" cy="0"/>
        </a:xfrm>
      </p:grpSpPr>
      <p:sp>
        <p:nvSpPr>
          <p:cNvPr id="72" name="Google Shape;72;p17"/>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lvl1pPr>
            <a:lvl2pPr lvl="1">
              <a:buNone/>
              <a:defRPr sz="2000"/>
            </a:lvl2pPr>
            <a:lvl3pPr lvl="2">
              <a:buNone/>
              <a:defRPr sz="2000"/>
            </a:lvl3pPr>
            <a:lvl4pPr lvl="3">
              <a:buNone/>
              <a:defRPr sz="2000"/>
            </a:lvl4pPr>
            <a:lvl5pPr lvl="4">
              <a:buNone/>
              <a:defRPr sz="2000"/>
            </a:lvl5pPr>
            <a:lvl6pPr lvl="5">
              <a:buNone/>
              <a:defRPr sz="2000"/>
            </a:lvl6pPr>
            <a:lvl7pPr lvl="6">
              <a:buNone/>
              <a:defRPr sz="2000"/>
            </a:lvl7pPr>
            <a:lvl8pPr lvl="7">
              <a:buNone/>
              <a:defRPr sz="2000"/>
            </a:lvl8pPr>
            <a:lvl9pPr lvl="8">
              <a:buNone/>
              <a:defRPr sz="2000"/>
            </a:lvl9pPr>
          </a:lstStyle>
          <a:p>
            <a:pPr marL="0" lvl="0" indent="0" algn="r" rtl="0">
              <a:spcBef>
                <a:spcPts val="0"/>
              </a:spcBef>
              <a:spcAft>
                <a:spcPts val="0"/>
              </a:spcAft>
              <a:buNone/>
            </a:pPr>
            <a:fld id="{00000000-1234-1234-1234-123412341234}" type="slidenum">
              <a:rPr lang="en"/>
              <a:t>‹#›</a:t>
            </a:fld>
            <a:endParaRPr/>
          </a:p>
        </p:txBody>
      </p:sp>
      <p:sp>
        <p:nvSpPr>
          <p:cNvPr id="73" name="Google Shape;73;p17"/>
          <p:cNvSpPr/>
          <p:nvPr/>
        </p:nvSpPr>
        <p:spPr>
          <a:xfrm>
            <a:off x="0" y="9838800"/>
            <a:ext cx="18288000" cy="448200"/>
          </a:xfrm>
          <a:prstGeom prst="rect">
            <a:avLst/>
          </a:prstGeom>
          <a:solidFill>
            <a:srgbClr val="4873B9"/>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74" name="Google Shape;74;p17"/>
          <p:cNvSpPr/>
          <p:nvPr/>
        </p:nvSpPr>
        <p:spPr>
          <a:xfrm>
            <a:off x="0" y="9390600"/>
            <a:ext cx="18288000" cy="448200"/>
          </a:xfrm>
          <a:prstGeom prst="rect">
            <a:avLst/>
          </a:prstGeom>
          <a:solidFill>
            <a:srgbClr val="37B558"/>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75" name="Google Shape;75;p17"/>
          <p:cNvSpPr txBox="1">
            <a:spLocks noGrp="1"/>
          </p:cNvSpPr>
          <p:nvPr>
            <p:ph type="title"/>
          </p:nvPr>
        </p:nvSpPr>
        <p:spPr>
          <a:xfrm>
            <a:off x="2545050" y="462750"/>
            <a:ext cx="15412800" cy="1459200"/>
          </a:xfrm>
          <a:prstGeom prst="rect">
            <a:avLst/>
          </a:prstGeom>
        </p:spPr>
        <p:txBody>
          <a:bodyPr spcFirstLastPara="1" wrap="square" lIns="182850" tIns="182850" rIns="182850" bIns="182850" anchor="t" anchorCtr="0">
            <a:normAutofit/>
          </a:bodyPr>
          <a:lstStyle>
            <a:lvl1pPr lvl="0">
              <a:spcBef>
                <a:spcPts val="0"/>
              </a:spcBef>
              <a:spcAft>
                <a:spcPts val="0"/>
              </a:spcAft>
              <a:buSzPts val="7200"/>
              <a:buFont typeface="Abel"/>
              <a:buNone/>
              <a:defRPr sz="7200" b="1">
                <a:latin typeface="Abel"/>
                <a:ea typeface="Abel"/>
                <a:cs typeface="Abel"/>
                <a:sym typeface="Abel"/>
              </a:defRPr>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a:endParaRPr/>
          </a:p>
        </p:txBody>
      </p:sp>
      <p:sp>
        <p:nvSpPr>
          <p:cNvPr id="76" name="Google Shape;76;p17"/>
          <p:cNvSpPr txBox="1">
            <a:spLocks noGrp="1"/>
          </p:cNvSpPr>
          <p:nvPr>
            <p:ph type="body" idx="1"/>
          </p:nvPr>
        </p:nvSpPr>
        <p:spPr>
          <a:xfrm>
            <a:off x="391550" y="2616250"/>
            <a:ext cx="17512800" cy="6710400"/>
          </a:xfrm>
          <a:prstGeom prst="rect">
            <a:avLst/>
          </a:prstGeom>
        </p:spPr>
        <p:txBody>
          <a:bodyPr spcFirstLastPara="1" wrap="square" lIns="182850" tIns="182850" rIns="182850" bIns="182850" anchor="t" anchorCtr="0">
            <a:normAutofit/>
          </a:bodyPr>
          <a:lstStyle>
            <a:lvl1pPr marL="457200" lvl="0" indent="-457200">
              <a:spcBef>
                <a:spcPts val="0"/>
              </a:spcBef>
              <a:spcAft>
                <a:spcPts val="0"/>
              </a:spcAft>
              <a:buSzPts val="3600"/>
              <a:buFont typeface="Abel"/>
              <a:buChar char="●"/>
              <a:defRPr sz="3600">
                <a:latin typeface="Abel"/>
                <a:ea typeface="Abel"/>
                <a:cs typeface="Abel"/>
                <a:sym typeface="Abel"/>
              </a:defRPr>
            </a:lvl1pPr>
            <a:lvl2pPr marL="914400" lvl="1" indent="-406400">
              <a:spcBef>
                <a:spcPts val="0"/>
              </a:spcBef>
              <a:spcAft>
                <a:spcPts val="0"/>
              </a:spcAft>
              <a:buSzPts val="2800"/>
              <a:buFont typeface="Abel"/>
              <a:buChar char="○"/>
              <a:defRPr sz="2800">
                <a:latin typeface="Abel"/>
                <a:ea typeface="Abel"/>
                <a:cs typeface="Abel"/>
                <a:sym typeface="Abel"/>
              </a:defRPr>
            </a:lvl2pPr>
            <a:lvl3pPr marL="1371600" lvl="2" indent="-406400">
              <a:spcBef>
                <a:spcPts val="0"/>
              </a:spcBef>
              <a:spcAft>
                <a:spcPts val="0"/>
              </a:spcAft>
              <a:buSzPts val="2800"/>
              <a:buFont typeface="Abel"/>
              <a:buChar char="■"/>
              <a:defRPr sz="2800">
                <a:latin typeface="Abel"/>
                <a:ea typeface="Abel"/>
                <a:cs typeface="Abel"/>
                <a:sym typeface="Abel"/>
              </a:defRPr>
            </a:lvl3pPr>
            <a:lvl4pPr marL="1828800" lvl="3" indent="-406400">
              <a:spcBef>
                <a:spcPts val="0"/>
              </a:spcBef>
              <a:spcAft>
                <a:spcPts val="0"/>
              </a:spcAft>
              <a:buSzPts val="2800"/>
              <a:buFont typeface="Abel"/>
              <a:buChar char="●"/>
              <a:defRPr sz="2800">
                <a:latin typeface="Abel"/>
                <a:ea typeface="Abel"/>
                <a:cs typeface="Abel"/>
                <a:sym typeface="Abel"/>
              </a:defRPr>
            </a:lvl4pPr>
            <a:lvl5pPr marL="2286000" lvl="4" indent="-406400">
              <a:spcBef>
                <a:spcPts val="0"/>
              </a:spcBef>
              <a:spcAft>
                <a:spcPts val="0"/>
              </a:spcAft>
              <a:buSzPts val="2800"/>
              <a:buFont typeface="Abel"/>
              <a:buChar char="○"/>
              <a:defRPr sz="2800">
                <a:latin typeface="Abel"/>
                <a:ea typeface="Abel"/>
                <a:cs typeface="Abel"/>
                <a:sym typeface="Abel"/>
              </a:defRPr>
            </a:lvl5pPr>
            <a:lvl6pPr marL="2743200" lvl="5" indent="-406400">
              <a:spcBef>
                <a:spcPts val="0"/>
              </a:spcBef>
              <a:spcAft>
                <a:spcPts val="0"/>
              </a:spcAft>
              <a:buSzPts val="2800"/>
              <a:buFont typeface="Abel"/>
              <a:buChar char="■"/>
              <a:defRPr sz="2800">
                <a:latin typeface="Abel"/>
                <a:ea typeface="Abel"/>
                <a:cs typeface="Abel"/>
                <a:sym typeface="Abel"/>
              </a:defRPr>
            </a:lvl6pPr>
            <a:lvl7pPr marL="3200400" lvl="6" indent="-406400">
              <a:spcBef>
                <a:spcPts val="0"/>
              </a:spcBef>
              <a:spcAft>
                <a:spcPts val="0"/>
              </a:spcAft>
              <a:buSzPts val="2800"/>
              <a:buFont typeface="Abel"/>
              <a:buChar char="●"/>
              <a:defRPr sz="2800">
                <a:latin typeface="Abel"/>
                <a:ea typeface="Abel"/>
                <a:cs typeface="Abel"/>
                <a:sym typeface="Abel"/>
              </a:defRPr>
            </a:lvl7pPr>
            <a:lvl8pPr marL="3657600" lvl="7" indent="-406400">
              <a:spcBef>
                <a:spcPts val="0"/>
              </a:spcBef>
              <a:spcAft>
                <a:spcPts val="0"/>
              </a:spcAft>
              <a:buSzPts val="2800"/>
              <a:buFont typeface="Abel"/>
              <a:buChar char="○"/>
              <a:defRPr sz="2800">
                <a:latin typeface="Abel"/>
                <a:ea typeface="Abel"/>
                <a:cs typeface="Abel"/>
                <a:sym typeface="Abel"/>
              </a:defRPr>
            </a:lvl8pPr>
            <a:lvl9pPr marL="4114800" lvl="8" indent="-406400">
              <a:spcBef>
                <a:spcPts val="0"/>
              </a:spcBef>
              <a:spcAft>
                <a:spcPts val="0"/>
              </a:spcAft>
              <a:buSzPts val="2800"/>
              <a:buFont typeface="Abel"/>
              <a:buChar char="■"/>
              <a:defRPr sz="2800">
                <a:latin typeface="Abel"/>
                <a:ea typeface="Abel"/>
                <a:cs typeface="Abel"/>
                <a:sym typeface="Abe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esson Title" type="title">
  <p:cSld name="TITLE">
    <p:spTree>
      <p:nvGrpSpPr>
        <p:cNvPr id="1" name="Shape 80"/>
        <p:cNvGrpSpPr/>
        <p:nvPr/>
      </p:nvGrpSpPr>
      <p:grpSpPr>
        <a:xfrm>
          <a:off x="0" y="0"/>
          <a:ext cx="0" cy="0"/>
          <a:chOff x="0" y="0"/>
          <a:chExt cx="0" cy="0"/>
        </a:xfrm>
      </p:grpSpPr>
      <p:pic>
        <p:nvPicPr>
          <p:cNvPr id="81" name="Google Shape;81;p19"/>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82" name="Google Shape;82;p19"/>
          <p:cNvPicPr preferRelativeResize="0"/>
          <p:nvPr/>
        </p:nvPicPr>
        <p:blipFill rotWithShape="1">
          <a:blip r:embed="rId3">
            <a:alphaModFix/>
          </a:blip>
          <a:srcRect/>
          <a:stretch/>
        </p:blipFill>
        <p:spPr>
          <a:xfrm>
            <a:off x="16990203" y="8855265"/>
            <a:ext cx="1115349" cy="114538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range Title w Subtitle">
  <p:cSld name="TITLE_1">
    <p:spTree>
      <p:nvGrpSpPr>
        <p:cNvPr id="1" name="Shape 83"/>
        <p:cNvGrpSpPr/>
        <p:nvPr/>
      </p:nvGrpSpPr>
      <p:grpSpPr>
        <a:xfrm>
          <a:off x="0" y="0"/>
          <a:ext cx="0" cy="0"/>
          <a:chOff x="0" y="0"/>
          <a:chExt cx="0" cy="0"/>
        </a:xfrm>
      </p:grpSpPr>
      <p:pic>
        <p:nvPicPr>
          <p:cNvPr id="84" name="Google Shape;84;p20" title="Day of AI Banner Image - Orange.png"/>
          <p:cNvPicPr preferRelativeResize="0"/>
          <p:nvPr/>
        </p:nvPicPr>
        <p:blipFill>
          <a:blip r:embed="rId2">
            <a:alphaModFix/>
          </a:blip>
          <a:stretch>
            <a:fillRect/>
          </a:stretch>
        </p:blipFill>
        <p:spPr>
          <a:xfrm>
            <a:off x="0" y="0"/>
            <a:ext cx="18473477" cy="10391324"/>
          </a:xfrm>
          <a:prstGeom prst="rect">
            <a:avLst/>
          </a:prstGeom>
          <a:noFill/>
          <a:ln>
            <a:noFill/>
          </a:ln>
        </p:spPr>
      </p:pic>
      <p:sp>
        <p:nvSpPr>
          <p:cNvPr id="85" name="Google Shape;85;p20"/>
          <p:cNvSpPr txBox="1">
            <a:spLocks noGrp="1"/>
          </p:cNvSpPr>
          <p:nvPr>
            <p:ph type="ctrTitle"/>
          </p:nvPr>
        </p:nvSpPr>
        <p:spPr>
          <a:xfrm>
            <a:off x="623417" y="3090900"/>
            <a:ext cx="17041200" cy="4105200"/>
          </a:xfrm>
          <a:prstGeom prst="rect">
            <a:avLst/>
          </a:prstGeom>
        </p:spPr>
        <p:txBody>
          <a:bodyPr spcFirstLastPara="1" wrap="square" lIns="182850" tIns="182850" rIns="182850" bIns="182850" anchor="ctr" anchorCtr="0">
            <a:noAutofit/>
          </a:bodyPr>
          <a:lstStyle>
            <a:lvl1pPr lvl="0" algn="ctr">
              <a:spcBef>
                <a:spcPts val="0"/>
              </a:spcBef>
              <a:spcAft>
                <a:spcPts val="0"/>
              </a:spcAft>
              <a:buClr>
                <a:srgbClr val="FFFFFF"/>
              </a:buClr>
              <a:buSzPts val="12800"/>
              <a:buFont typeface="Bitter"/>
              <a:buNone/>
              <a:defRPr sz="12800" b="1">
                <a:solidFill>
                  <a:srgbClr val="FFFFFF"/>
                </a:solidFill>
                <a:latin typeface="Bitter"/>
                <a:ea typeface="Bitter"/>
                <a:cs typeface="Bitter"/>
                <a:sym typeface="Bitter"/>
              </a:defRPr>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a:endParaRPr/>
          </a:p>
        </p:txBody>
      </p:sp>
      <p:sp>
        <p:nvSpPr>
          <p:cNvPr id="86" name="Google Shape;86;p20"/>
          <p:cNvSpPr txBox="1">
            <a:spLocks noGrp="1"/>
          </p:cNvSpPr>
          <p:nvPr>
            <p:ph type="subTitle" idx="1"/>
          </p:nvPr>
        </p:nvSpPr>
        <p:spPr>
          <a:xfrm>
            <a:off x="623400" y="7196100"/>
            <a:ext cx="17041200" cy="1585200"/>
          </a:xfrm>
          <a:prstGeom prst="rect">
            <a:avLst/>
          </a:prstGeom>
        </p:spPr>
        <p:txBody>
          <a:bodyPr spcFirstLastPara="1" wrap="square" lIns="182850" tIns="182850" rIns="182850" bIns="182850" anchor="t" anchorCtr="0">
            <a:noAutofit/>
          </a:bodyPr>
          <a:lstStyle>
            <a:lvl1pPr lvl="0" algn="ctr">
              <a:lnSpc>
                <a:spcPct val="100000"/>
              </a:lnSpc>
              <a:spcBef>
                <a:spcPts val="0"/>
              </a:spcBef>
              <a:spcAft>
                <a:spcPts val="0"/>
              </a:spcAft>
              <a:buClr>
                <a:srgbClr val="FFFFFF"/>
              </a:buClr>
              <a:buSzPts val="6000"/>
              <a:buFont typeface="Rubik"/>
              <a:buNone/>
              <a:defRPr sz="6000">
                <a:solidFill>
                  <a:srgbClr val="FFFFFF"/>
                </a:solidFill>
                <a:latin typeface="Rubik"/>
                <a:ea typeface="Rubik"/>
                <a:cs typeface="Rubik"/>
                <a:sym typeface="Rubik"/>
              </a:defRPr>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pic>
        <p:nvPicPr>
          <p:cNvPr id="87" name="Google Shape;87;p20"/>
          <p:cNvPicPr preferRelativeResize="0"/>
          <p:nvPr/>
        </p:nvPicPr>
        <p:blipFill rotWithShape="1">
          <a:blip r:embed="rId3">
            <a:alphaModFix/>
          </a:blip>
          <a:srcRect/>
          <a:stretch/>
        </p:blipFill>
        <p:spPr>
          <a:xfrm>
            <a:off x="16990203" y="8855265"/>
            <a:ext cx="1115349" cy="114538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p:cSld name="SECTION_HEADER_2">
    <p:spTree>
      <p:nvGrpSpPr>
        <p:cNvPr id="1" name="Shape 88"/>
        <p:cNvGrpSpPr/>
        <p:nvPr/>
      </p:nvGrpSpPr>
      <p:grpSpPr>
        <a:xfrm>
          <a:off x="0" y="0"/>
          <a:ext cx="0" cy="0"/>
          <a:chOff x="0" y="0"/>
          <a:chExt cx="0" cy="0"/>
        </a:xfrm>
      </p:grpSpPr>
      <p:pic>
        <p:nvPicPr>
          <p:cNvPr id="89" name="Google Shape;89;p21" title="Day of AI - Green light bg.png"/>
          <p:cNvPicPr preferRelativeResize="0"/>
          <p:nvPr/>
        </p:nvPicPr>
        <p:blipFill>
          <a:blip r:embed="rId2">
            <a:alphaModFix amt="10000"/>
          </a:blip>
          <a:stretch>
            <a:fillRect/>
          </a:stretch>
        </p:blipFill>
        <p:spPr>
          <a:xfrm>
            <a:off x="0" y="-1"/>
            <a:ext cx="18288005" cy="10286998"/>
          </a:xfrm>
          <a:prstGeom prst="rect">
            <a:avLst/>
          </a:prstGeom>
          <a:noFill/>
          <a:ln>
            <a:noFill/>
          </a:ln>
        </p:spPr>
      </p:pic>
      <p:sp>
        <p:nvSpPr>
          <p:cNvPr id="90" name="Google Shape;90;p21"/>
          <p:cNvSpPr txBox="1">
            <a:spLocks noGrp="1"/>
          </p:cNvSpPr>
          <p:nvPr>
            <p:ph type="title"/>
          </p:nvPr>
        </p:nvSpPr>
        <p:spPr>
          <a:xfrm>
            <a:off x="623400" y="2506200"/>
            <a:ext cx="17041200" cy="52746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12800"/>
              <a:buFont typeface="Bitter"/>
              <a:buNone/>
              <a:defRPr sz="12800" b="1">
                <a:highlight>
                  <a:srgbClr val="FFFFFF"/>
                </a:highlight>
                <a:latin typeface="Bitter"/>
                <a:ea typeface="Bitter"/>
                <a:cs typeface="Bitter"/>
                <a:sym typeface="Bitter"/>
              </a:defRPr>
            </a:lvl1pPr>
            <a:lvl2pPr lvl="1" algn="ctr">
              <a:spcBef>
                <a:spcPts val="0"/>
              </a:spcBef>
              <a:spcAft>
                <a:spcPts val="0"/>
              </a:spcAft>
              <a:buSzPts val="12800"/>
              <a:buNone/>
              <a:defRPr sz="12800"/>
            </a:lvl2pPr>
            <a:lvl3pPr lvl="2" algn="ctr">
              <a:spcBef>
                <a:spcPts val="0"/>
              </a:spcBef>
              <a:spcAft>
                <a:spcPts val="0"/>
              </a:spcAft>
              <a:buSzPts val="12800"/>
              <a:buNone/>
              <a:defRPr sz="12800"/>
            </a:lvl3pPr>
            <a:lvl4pPr lvl="3" algn="ctr">
              <a:spcBef>
                <a:spcPts val="0"/>
              </a:spcBef>
              <a:spcAft>
                <a:spcPts val="0"/>
              </a:spcAft>
              <a:buSzPts val="12800"/>
              <a:buNone/>
              <a:defRPr sz="12800"/>
            </a:lvl4pPr>
            <a:lvl5pPr lvl="4" algn="ctr">
              <a:spcBef>
                <a:spcPts val="0"/>
              </a:spcBef>
              <a:spcAft>
                <a:spcPts val="0"/>
              </a:spcAft>
              <a:buSzPts val="12800"/>
              <a:buNone/>
              <a:defRPr sz="12800"/>
            </a:lvl5pPr>
            <a:lvl6pPr lvl="5" algn="ctr">
              <a:spcBef>
                <a:spcPts val="0"/>
              </a:spcBef>
              <a:spcAft>
                <a:spcPts val="0"/>
              </a:spcAft>
              <a:buSzPts val="12800"/>
              <a:buNone/>
              <a:defRPr sz="12800"/>
            </a:lvl6pPr>
            <a:lvl7pPr lvl="6" algn="ctr">
              <a:spcBef>
                <a:spcPts val="0"/>
              </a:spcBef>
              <a:spcAft>
                <a:spcPts val="0"/>
              </a:spcAft>
              <a:buSzPts val="12800"/>
              <a:buNone/>
              <a:defRPr sz="12800"/>
            </a:lvl7pPr>
            <a:lvl8pPr lvl="7" algn="ctr">
              <a:spcBef>
                <a:spcPts val="0"/>
              </a:spcBef>
              <a:spcAft>
                <a:spcPts val="0"/>
              </a:spcAft>
              <a:buSzPts val="12800"/>
              <a:buNone/>
              <a:defRPr sz="12800"/>
            </a:lvl8pPr>
            <a:lvl9pPr lvl="8" algn="ctr">
              <a:spcBef>
                <a:spcPts val="0"/>
              </a:spcBef>
              <a:spcAft>
                <a:spcPts val="0"/>
              </a:spcAft>
              <a:buSzPts val="12800"/>
              <a:buNone/>
              <a:defRPr sz="12800"/>
            </a:lvl9pPr>
          </a:lstStyle>
          <a:p>
            <a:endParaRPr/>
          </a:p>
        </p:txBody>
      </p:sp>
      <p:pic>
        <p:nvPicPr>
          <p:cNvPr id="91" name="Google Shape;91;p21"/>
          <p:cNvPicPr preferRelativeResize="0"/>
          <p:nvPr/>
        </p:nvPicPr>
        <p:blipFill rotWithShape="1">
          <a:blip r:embed="rId3">
            <a:alphaModFix/>
          </a:blip>
          <a:srcRect/>
          <a:stretch/>
        </p:blipFill>
        <p:spPr>
          <a:xfrm>
            <a:off x="16990203" y="8855265"/>
            <a:ext cx="1115349" cy="114538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182850" tIns="182850" rIns="182850" bIns="182850" anchor="ctr" anchorCtr="0">
            <a:norm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15" name="Google Shape;15;p3"/>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lvl1pPr>
            <a:lvl2pPr lvl="1">
              <a:buNone/>
              <a:defRPr sz="2000"/>
            </a:lvl2pPr>
            <a:lvl3pPr lvl="2">
              <a:buNone/>
              <a:defRPr sz="2000"/>
            </a:lvl3pPr>
            <a:lvl4pPr lvl="3">
              <a:buNone/>
              <a:defRPr sz="2000"/>
            </a:lvl4pPr>
            <a:lvl5pPr lvl="4">
              <a:buNone/>
              <a:defRPr sz="2000"/>
            </a:lvl5pPr>
            <a:lvl6pPr lvl="5">
              <a:buNone/>
              <a:defRPr sz="2000"/>
            </a:lvl6pPr>
            <a:lvl7pPr lvl="6">
              <a:buNone/>
              <a:defRPr sz="2000"/>
            </a:lvl7pPr>
            <a:lvl8pPr lvl="7">
              <a:buNone/>
              <a:defRPr sz="2000"/>
            </a:lvl8pPr>
            <a:lvl9pPr lvl="8">
              <a:buNone/>
              <a:defRPr sz="20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range Title">
  <p:cSld name="SECTION_HEADER_1">
    <p:spTree>
      <p:nvGrpSpPr>
        <p:cNvPr id="1" name="Shape 92"/>
        <p:cNvGrpSpPr/>
        <p:nvPr/>
      </p:nvGrpSpPr>
      <p:grpSpPr>
        <a:xfrm>
          <a:off x="0" y="0"/>
          <a:ext cx="0" cy="0"/>
          <a:chOff x="0" y="0"/>
          <a:chExt cx="0" cy="0"/>
        </a:xfrm>
      </p:grpSpPr>
      <p:pic>
        <p:nvPicPr>
          <p:cNvPr id="93" name="Google Shape;93;p22" title="Day of AI Banner Image - Orange.png"/>
          <p:cNvPicPr preferRelativeResize="0"/>
          <p:nvPr/>
        </p:nvPicPr>
        <p:blipFill>
          <a:blip r:embed="rId2">
            <a:alphaModFix/>
          </a:blip>
          <a:stretch>
            <a:fillRect/>
          </a:stretch>
        </p:blipFill>
        <p:spPr>
          <a:xfrm>
            <a:off x="0" y="0"/>
            <a:ext cx="18473477" cy="10391324"/>
          </a:xfrm>
          <a:prstGeom prst="rect">
            <a:avLst/>
          </a:prstGeom>
          <a:noFill/>
          <a:ln>
            <a:noFill/>
          </a:ln>
        </p:spPr>
      </p:pic>
      <p:sp>
        <p:nvSpPr>
          <p:cNvPr id="94" name="Google Shape;94;p22"/>
          <p:cNvSpPr txBox="1">
            <a:spLocks noGrp="1"/>
          </p:cNvSpPr>
          <p:nvPr>
            <p:ph type="title"/>
          </p:nvPr>
        </p:nvSpPr>
        <p:spPr>
          <a:xfrm>
            <a:off x="623400" y="2506200"/>
            <a:ext cx="17041200" cy="5274600"/>
          </a:xfrm>
          <a:prstGeom prst="rect">
            <a:avLst/>
          </a:prstGeom>
        </p:spPr>
        <p:txBody>
          <a:bodyPr spcFirstLastPara="1" wrap="square" lIns="182850" tIns="182850" rIns="182850" bIns="182850" anchor="ctr" anchorCtr="0">
            <a:noAutofit/>
          </a:bodyPr>
          <a:lstStyle>
            <a:lvl1pPr lvl="0" algn="ctr">
              <a:spcBef>
                <a:spcPts val="0"/>
              </a:spcBef>
              <a:spcAft>
                <a:spcPts val="0"/>
              </a:spcAft>
              <a:buClr>
                <a:srgbClr val="FFFFFF"/>
              </a:buClr>
              <a:buSzPts val="9600"/>
              <a:buFont typeface="Bitter"/>
              <a:buNone/>
              <a:defRPr sz="9600" b="1">
                <a:solidFill>
                  <a:srgbClr val="FFFFFF"/>
                </a:solidFill>
                <a:latin typeface="Bitter"/>
                <a:ea typeface="Bitter"/>
                <a:cs typeface="Bitter"/>
                <a:sym typeface="Bitter"/>
              </a:defRPr>
            </a:lvl1pPr>
            <a:lvl2pPr lvl="1" algn="ctr">
              <a:spcBef>
                <a:spcPts val="0"/>
              </a:spcBef>
              <a:spcAft>
                <a:spcPts val="0"/>
              </a:spcAft>
              <a:buClr>
                <a:srgbClr val="FFFFFF"/>
              </a:buClr>
              <a:buSzPts val="12800"/>
              <a:buNone/>
              <a:defRPr sz="12800">
                <a:solidFill>
                  <a:srgbClr val="FFFFFF"/>
                </a:solidFill>
              </a:defRPr>
            </a:lvl2pPr>
            <a:lvl3pPr lvl="2" algn="ctr">
              <a:spcBef>
                <a:spcPts val="0"/>
              </a:spcBef>
              <a:spcAft>
                <a:spcPts val="0"/>
              </a:spcAft>
              <a:buClr>
                <a:srgbClr val="FFFFFF"/>
              </a:buClr>
              <a:buSzPts val="12800"/>
              <a:buNone/>
              <a:defRPr sz="12800">
                <a:solidFill>
                  <a:srgbClr val="FFFFFF"/>
                </a:solidFill>
              </a:defRPr>
            </a:lvl3pPr>
            <a:lvl4pPr lvl="3" algn="ctr">
              <a:spcBef>
                <a:spcPts val="0"/>
              </a:spcBef>
              <a:spcAft>
                <a:spcPts val="0"/>
              </a:spcAft>
              <a:buClr>
                <a:srgbClr val="FFFFFF"/>
              </a:buClr>
              <a:buSzPts val="12800"/>
              <a:buNone/>
              <a:defRPr sz="12800">
                <a:solidFill>
                  <a:srgbClr val="FFFFFF"/>
                </a:solidFill>
              </a:defRPr>
            </a:lvl4pPr>
            <a:lvl5pPr lvl="4" algn="ctr">
              <a:spcBef>
                <a:spcPts val="0"/>
              </a:spcBef>
              <a:spcAft>
                <a:spcPts val="0"/>
              </a:spcAft>
              <a:buClr>
                <a:srgbClr val="FFFFFF"/>
              </a:buClr>
              <a:buSzPts val="12800"/>
              <a:buNone/>
              <a:defRPr sz="12800">
                <a:solidFill>
                  <a:srgbClr val="FFFFFF"/>
                </a:solidFill>
              </a:defRPr>
            </a:lvl5pPr>
            <a:lvl6pPr lvl="5" algn="ctr">
              <a:spcBef>
                <a:spcPts val="0"/>
              </a:spcBef>
              <a:spcAft>
                <a:spcPts val="0"/>
              </a:spcAft>
              <a:buClr>
                <a:srgbClr val="FFFFFF"/>
              </a:buClr>
              <a:buSzPts val="12800"/>
              <a:buNone/>
              <a:defRPr sz="12800">
                <a:solidFill>
                  <a:srgbClr val="FFFFFF"/>
                </a:solidFill>
              </a:defRPr>
            </a:lvl6pPr>
            <a:lvl7pPr lvl="6" algn="ctr">
              <a:spcBef>
                <a:spcPts val="0"/>
              </a:spcBef>
              <a:spcAft>
                <a:spcPts val="0"/>
              </a:spcAft>
              <a:buClr>
                <a:srgbClr val="FFFFFF"/>
              </a:buClr>
              <a:buSzPts val="12800"/>
              <a:buNone/>
              <a:defRPr sz="12800">
                <a:solidFill>
                  <a:srgbClr val="FFFFFF"/>
                </a:solidFill>
              </a:defRPr>
            </a:lvl7pPr>
            <a:lvl8pPr lvl="7" algn="ctr">
              <a:spcBef>
                <a:spcPts val="0"/>
              </a:spcBef>
              <a:spcAft>
                <a:spcPts val="0"/>
              </a:spcAft>
              <a:buClr>
                <a:srgbClr val="FFFFFF"/>
              </a:buClr>
              <a:buSzPts val="12800"/>
              <a:buNone/>
              <a:defRPr sz="12800">
                <a:solidFill>
                  <a:srgbClr val="FFFFFF"/>
                </a:solidFill>
              </a:defRPr>
            </a:lvl8pPr>
            <a:lvl9pPr lvl="8" algn="ctr">
              <a:spcBef>
                <a:spcPts val="0"/>
              </a:spcBef>
              <a:spcAft>
                <a:spcPts val="0"/>
              </a:spcAft>
              <a:buClr>
                <a:srgbClr val="FFFFFF"/>
              </a:buClr>
              <a:buSzPts val="12800"/>
              <a:buNone/>
              <a:defRPr sz="12800">
                <a:solidFill>
                  <a:srgbClr val="FFFFFF"/>
                </a:solidFill>
              </a:defRPr>
            </a:lvl9pPr>
          </a:lstStyle>
          <a:p>
            <a:endParaRPr/>
          </a:p>
        </p:txBody>
      </p:sp>
      <p:pic>
        <p:nvPicPr>
          <p:cNvPr id="95" name="Google Shape;95;p22"/>
          <p:cNvPicPr preferRelativeResize="0"/>
          <p:nvPr/>
        </p:nvPicPr>
        <p:blipFill rotWithShape="1">
          <a:blip r:embed="rId3">
            <a:alphaModFix/>
          </a:blip>
          <a:srcRect/>
          <a:stretch/>
        </p:blipFill>
        <p:spPr>
          <a:xfrm>
            <a:off x="16990203" y="8855265"/>
            <a:ext cx="1115349" cy="114538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range Title 1">
  <p:cSld name="SECTION_HEADER_1_1">
    <p:spTree>
      <p:nvGrpSpPr>
        <p:cNvPr id="1" name="Shape 96"/>
        <p:cNvGrpSpPr/>
        <p:nvPr/>
      </p:nvGrpSpPr>
      <p:grpSpPr>
        <a:xfrm>
          <a:off x="0" y="0"/>
          <a:ext cx="0" cy="0"/>
          <a:chOff x="0" y="0"/>
          <a:chExt cx="0" cy="0"/>
        </a:xfrm>
      </p:grpSpPr>
      <p:pic>
        <p:nvPicPr>
          <p:cNvPr id="97" name="Google Shape;97;p23" title="Day of AI Banner Image - Orange.png"/>
          <p:cNvPicPr preferRelativeResize="0"/>
          <p:nvPr/>
        </p:nvPicPr>
        <p:blipFill>
          <a:blip r:embed="rId2">
            <a:alphaModFix/>
          </a:blip>
          <a:stretch>
            <a:fillRect/>
          </a:stretch>
        </p:blipFill>
        <p:spPr>
          <a:xfrm>
            <a:off x="0" y="0"/>
            <a:ext cx="18473477" cy="10391324"/>
          </a:xfrm>
          <a:prstGeom prst="rect">
            <a:avLst/>
          </a:prstGeom>
          <a:noFill/>
          <a:ln>
            <a:noFill/>
          </a:ln>
        </p:spPr>
      </p:pic>
      <p:sp>
        <p:nvSpPr>
          <p:cNvPr id="98" name="Google Shape;98;p23"/>
          <p:cNvSpPr txBox="1">
            <a:spLocks noGrp="1"/>
          </p:cNvSpPr>
          <p:nvPr>
            <p:ph type="title"/>
          </p:nvPr>
        </p:nvSpPr>
        <p:spPr>
          <a:xfrm>
            <a:off x="623400" y="2506200"/>
            <a:ext cx="17041200" cy="5274600"/>
          </a:xfrm>
          <a:prstGeom prst="rect">
            <a:avLst/>
          </a:prstGeom>
        </p:spPr>
        <p:txBody>
          <a:bodyPr spcFirstLastPara="1" wrap="square" lIns="182850" tIns="182850" rIns="182850" bIns="182850" anchor="ctr" anchorCtr="0">
            <a:noAutofit/>
          </a:bodyPr>
          <a:lstStyle>
            <a:lvl1pPr lvl="0" algn="ctr">
              <a:spcBef>
                <a:spcPts val="0"/>
              </a:spcBef>
              <a:spcAft>
                <a:spcPts val="0"/>
              </a:spcAft>
              <a:buClr>
                <a:srgbClr val="FFFFFF"/>
              </a:buClr>
              <a:buSzPts val="9600"/>
              <a:buFont typeface="Bitter"/>
              <a:buNone/>
              <a:defRPr sz="9600" b="1">
                <a:solidFill>
                  <a:srgbClr val="FFFFFF"/>
                </a:solidFill>
                <a:latin typeface="Bitter"/>
                <a:ea typeface="Bitter"/>
                <a:cs typeface="Bitter"/>
                <a:sym typeface="Bitter"/>
              </a:defRPr>
            </a:lvl1pPr>
            <a:lvl2pPr lvl="1" algn="ctr">
              <a:spcBef>
                <a:spcPts val="0"/>
              </a:spcBef>
              <a:spcAft>
                <a:spcPts val="0"/>
              </a:spcAft>
              <a:buClr>
                <a:srgbClr val="FFFFFF"/>
              </a:buClr>
              <a:buSzPts val="12800"/>
              <a:buNone/>
              <a:defRPr sz="12800">
                <a:solidFill>
                  <a:srgbClr val="FFFFFF"/>
                </a:solidFill>
              </a:defRPr>
            </a:lvl2pPr>
            <a:lvl3pPr lvl="2" algn="ctr">
              <a:spcBef>
                <a:spcPts val="0"/>
              </a:spcBef>
              <a:spcAft>
                <a:spcPts val="0"/>
              </a:spcAft>
              <a:buClr>
                <a:srgbClr val="FFFFFF"/>
              </a:buClr>
              <a:buSzPts val="12800"/>
              <a:buNone/>
              <a:defRPr sz="12800">
                <a:solidFill>
                  <a:srgbClr val="FFFFFF"/>
                </a:solidFill>
              </a:defRPr>
            </a:lvl3pPr>
            <a:lvl4pPr lvl="3" algn="ctr">
              <a:spcBef>
                <a:spcPts val="0"/>
              </a:spcBef>
              <a:spcAft>
                <a:spcPts val="0"/>
              </a:spcAft>
              <a:buClr>
                <a:srgbClr val="FFFFFF"/>
              </a:buClr>
              <a:buSzPts val="12800"/>
              <a:buNone/>
              <a:defRPr sz="12800">
                <a:solidFill>
                  <a:srgbClr val="FFFFFF"/>
                </a:solidFill>
              </a:defRPr>
            </a:lvl4pPr>
            <a:lvl5pPr lvl="4" algn="ctr">
              <a:spcBef>
                <a:spcPts val="0"/>
              </a:spcBef>
              <a:spcAft>
                <a:spcPts val="0"/>
              </a:spcAft>
              <a:buClr>
                <a:srgbClr val="FFFFFF"/>
              </a:buClr>
              <a:buSzPts val="12800"/>
              <a:buNone/>
              <a:defRPr sz="12800">
                <a:solidFill>
                  <a:srgbClr val="FFFFFF"/>
                </a:solidFill>
              </a:defRPr>
            </a:lvl5pPr>
            <a:lvl6pPr lvl="5" algn="ctr">
              <a:spcBef>
                <a:spcPts val="0"/>
              </a:spcBef>
              <a:spcAft>
                <a:spcPts val="0"/>
              </a:spcAft>
              <a:buClr>
                <a:srgbClr val="FFFFFF"/>
              </a:buClr>
              <a:buSzPts val="12800"/>
              <a:buNone/>
              <a:defRPr sz="12800">
                <a:solidFill>
                  <a:srgbClr val="FFFFFF"/>
                </a:solidFill>
              </a:defRPr>
            </a:lvl6pPr>
            <a:lvl7pPr lvl="6" algn="ctr">
              <a:spcBef>
                <a:spcPts val="0"/>
              </a:spcBef>
              <a:spcAft>
                <a:spcPts val="0"/>
              </a:spcAft>
              <a:buClr>
                <a:srgbClr val="FFFFFF"/>
              </a:buClr>
              <a:buSzPts val="12800"/>
              <a:buNone/>
              <a:defRPr sz="12800">
                <a:solidFill>
                  <a:srgbClr val="FFFFFF"/>
                </a:solidFill>
              </a:defRPr>
            </a:lvl7pPr>
            <a:lvl8pPr lvl="7" algn="ctr">
              <a:spcBef>
                <a:spcPts val="0"/>
              </a:spcBef>
              <a:spcAft>
                <a:spcPts val="0"/>
              </a:spcAft>
              <a:buClr>
                <a:srgbClr val="FFFFFF"/>
              </a:buClr>
              <a:buSzPts val="12800"/>
              <a:buNone/>
              <a:defRPr sz="12800">
                <a:solidFill>
                  <a:srgbClr val="FFFFFF"/>
                </a:solidFill>
              </a:defRPr>
            </a:lvl8pPr>
            <a:lvl9pPr lvl="8" algn="ctr">
              <a:spcBef>
                <a:spcPts val="0"/>
              </a:spcBef>
              <a:spcAft>
                <a:spcPts val="0"/>
              </a:spcAft>
              <a:buClr>
                <a:srgbClr val="FFFFFF"/>
              </a:buClr>
              <a:buSzPts val="12800"/>
              <a:buNone/>
              <a:defRPr sz="12800">
                <a:solidFill>
                  <a:srgbClr val="FFFFFF"/>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p:cSld name="TITLE_AND_BODY_3">
    <p:spTree>
      <p:nvGrpSpPr>
        <p:cNvPr id="1" name="Shape 99"/>
        <p:cNvGrpSpPr/>
        <p:nvPr/>
      </p:nvGrpSpPr>
      <p:grpSpPr>
        <a:xfrm>
          <a:off x="0" y="0"/>
          <a:ext cx="0" cy="0"/>
          <a:chOff x="0" y="0"/>
          <a:chExt cx="0" cy="0"/>
        </a:xfrm>
      </p:grpSpPr>
      <p:sp>
        <p:nvSpPr>
          <p:cNvPr id="100" name="Google Shape;100;p24"/>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lvl1pPr lvl="0">
              <a:spcBef>
                <a:spcPts val="0"/>
              </a:spcBef>
              <a:spcAft>
                <a:spcPts val="0"/>
              </a:spcAft>
              <a:buSzPts val="7200"/>
              <a:buNone/>
              <a:defRPr>
                <a:highlight>
                  <a:srgbClr val="FFFFFF"/>
                </a:highlight>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a:endParaRPr/>
          </a:p>
        </p:txBody>
      </p:sp>
      <p:sp>
        <p:nvSpPr>
          <p:cNvPr id="101" name="Google Shape;101;p24"/>
          <p:cNvSpPr txBox="1">
            <a:spLocks noGrp="1"/>
          </p:cNvSpPr>
          <p:nvPr>
            <p:ph type="body" idx="1"/>
          </p:nvPr>
        </p:nvSpPr>
        <p:spPr>
          <a:xfrm>
            <a:off x="623400" y="1955850"/>
            <a:ext cx="17041200" cy="7182000"/>
          </a:xfrm>
          <a:prstGeom prst="rect">
            <a:avLst/>
          </a:prstGeom>
        </p:spPr>
        <p:txBody>
          <a:bodyPr spcFirstLastPara="1" wrap="square" lIns="182850" tIns="182850" rIns="182850" bIns="182850" anchor="t" anchorCtr="0">
            <a:noAutofit/>
          </a:bodyPr>
          <a:lstStyle>
            <a:lvl1pPr marL="457200" lvl="0" indent="-533400">
              <a:lnSpc>
                <a:spcPct val="100000"/>
              </a:lnSpc>
              <a:spcBef>
                <a:spcPts val="0"/>
              </a:spcBef>
              <a:spcAft>
                <a:spcPts val="0"/>
              </a:spcAft>
              <a:buSzPts val="4800"/>
              <a:buChar char="●"/>
              <a:defRPr>
                <a:highlight>
                  <a:srgbClr val="FFFFFF"/>
                </a:highlight>
              </a:defRPr>
            </a:lvl1pPr>
            <a:lvl2pPr marL="914400" lvl="1" indent="-533400">
              <a:lnSpc>
                <a:spcPct val="100000"/>
              </a:lnSpc>
              <a:spcBef>
                <a:spcPts val="0"/>
              </a:spcBef>
              <a:spcAft>
                <a:spcPts val="0"/>
              </a:spcAft>
              <a:buSzPts val="4800"/>
              <a:buChar char="○"/>
              <a:defRPr>
                <a:highlight>
                  <a:srgbClr val="FFFFFF"/>
                </a:highlight>
              </a:defRPr>
            </a:lvl2pPr>
            <a:lvl3pPr marL="1371600" lvl="2" indent="-533400">
              <a:lnSpc>
                <a:spcPct val="100000"/>
              </a:lnSpc>
              <a:spcBef>
                <a:spcPts val="0"/>
              </a:spcBef>
              <a:spcAft>
                <a:spcPts val="0"/>
              </a:spcAft>
              <a:buSzPts val="4800"/>
              <a:buChar char="■"/>
              <a:defRPr>
                <a:highlight>
                  <a:srgbClr val="FFFFFF"/>
                </a:highlight>
              </a:defRPr>
            </a:lvl3pPr>
            <a:lvl4pPr marL="1828800" lvl="3" indent="-533400">
              <a:lnSpc>
                <a:spcPct val="100000"/>
              </a:lnSpc>
              <a:spcBef>
                <a:spcPts val="0"/>
              </a:spcBef>
              <a:spcAft>
                <a:spcPts val="0"/>
              </a:spcAft>
              <a:buSzPts val="4800"/>
              <a:buChar char="●"/>
              <a:defRPr>
                <a:highlight>
                  <a:srgbClr val="FFFFFF"/>
                </a:highlight>
              </a:defRPr>
            </a:lvl4pPr>
            <a:lvl5pPr marL="2286000" lvl="4" indent="-533400">
              <a:lnSpc>
                <a:spcPct val="100000"/>
              </a:lnSpc>
              <a:spcBef>
                <a:spcPts val="0"/>
              </a:spcBef>
              <a:spcAft>
                <a:spcPts val="0"/>
              </a:spcAft>
              <a:buSzPts val="4800"/>
              <a:buChar char="○"/>
              <a:defRPr>
                <a:highlight>
                  <a:srgbClr val="FFFFFF"/>
                </a:highlight>
              </a:defRPr>
            </a:lvl5pPr>
            <a:lvl6pPr marL="2743200" lvl="5" indent="-533400">
              <a:lnSpc>
                <a:spcPct val="100000"/>
              </a:lnSpc>
              <a:spcBef>
                <a:spcPts val="0"/>
              </a:spcBef>
              <a:spcAft>
                <a:spcPts val="0"/>
              </a:spcAft>
              <a:buSzPts val="4800"/>
              <a:buChar char="■"/>
              <a:defRPr>
                <a:highlight>
                  <a:srgbClr val="FFFFFF"/>
                </a:highlight>
              </a:defRPr>
            </a:lvl6pPr>
            <a:lvl7pPr marL="3200400" lvl="6" indent="-533400">
              <a:lnSpc>
                <a:spcPct val="100000"/>
              </a:lnSpc>
              <a:spcBef>
                <a:spcPts val="0"/>
              </a:spcBef>
              <a:spcAft>
                <a:spcPts val="0"/>
              </a:spcAft>
              <a:buSzPts val="4800"/>
              <a:buChar char="●"/>
              <a:defRPr>
                <a:highlight>
                  <a:srgbClr val="FFFFFF"/>
                </a:highlight>
              </a:defRPr>
            </a:lvl7pPr>
            <a:lvl8pPr marL="3657600" lvl="7" indent="-533400">
              <a:lnSpc>
                <a:spcPct val="100000"/>
              </a:lnSpc>
              <a:spcBef>
                <a:spcPts val="0"/>
              </a:spcBef>
              <a:spcAft>
                <a:spcPts val="0"/>
              </a:spcAft>
              <a:buSzPts val="4800"/>
              <a:buChar char="○"/>
              <a:defRPr>
                <a:highlight>
                  <a:srgbClr val="FFFFFF"/>
                </a:highlight>
              </a:defRPr>
            </a:lvl8pPr>
            <a:lvl9pPr marL="4114800" lvl="8" indent="-533400">
              <a:lnSpc>
                <a:spcPct val="100000"/>
              </a:lnSpc>
              <a:spcBef>
                <a:spcPts val="0"/>
              </a:spcBef>
              <a:spcAft>
                <a:spcPts val="0"/>
              </a:spcAft>
              <a:buSzPts val="4800"/>
              <a:buChar char="■"/>
              <a:defRPr>
                <a:highlight>
                  <a:srgbClr val="FFFFFF"/>
                </a:highlight>
              </a:defRPr>
            </a:lvl9pPr>
          </a:lstStyle>
          <a:p>
            <a:endParaRPr/>
          </a:p>
        </p:txBody>
      </p:sp>
      <p:pic>
        <p:nvPicPr>
          <p:cNvPr id="102" name="Google Shape;102;p24"/>
          <p:cNvPicPr preferRelativeResize="0"/>
          <p:nvPr/>
        </p:nvPicPr>
        <p:blipFill rotWithShape="1">
          <a:blip r:embed="rId2">
            <a:alphaModFix/>
          </a:blip>
          <a:srcRect/>
          <a:stretch/>
        </p:blipFill>
        <p:spPr>
          <a:xfrm>
            <a:off x="16990203" y="8855265"/>
            <a:ext cx="1115349" cy="114538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range Title and body">
  <p:cSld name="TITLE_AND_BODY_1">
    <p:spTree>
      <p:nvGrpSpPr>
        <p:cNvPr id="1" name="Shape 103"/>
        <p:cNvGrpSpPr/>
        <p:nvPr/>
      </p:nvGrpSpPr>
      <p:grpSpPr>
        <a:xfrm>
          <a:off x="0" y="0"/>
          <a:ext cx="0" cy="0"/>
          <a:chOff x="0" y="0"/>
          <a:chExt cx="0" cy="0"/>
        </a:xfrm>
      </p:grpSpPr>
      <p:pic>
        <p:nvPicPr>
          <p:cNvPr id="104" name="Google Shape;104;p25" title="Day of AI Banner Image - Orange.png"/>
          <p:cNvPicPr preferRelativeResize="0"/>
          <p:nvPr/>
        </p:nvPicPr>
        <p:blipFill>
          <a:blip r:embed="rId2">
            <a:alphaModFix/>
          </a:blip>
          <a:stretch>
            <a:fillRect/>
          </a:stretch>
        </p:blipFill>
        <p:spPr>
          <a:xfrm>
            <a:off x="0" y="0"/>
            <a:ext cx="18473477" cy="10391324"/>
          </a:xfrm>
          <a:prstGeom prst="rect">
            <a:avLst/>
          </a:prstGeom>
          <a:noFill/>
          <a:ln>
            <a:noFill/>
          </a:ln>
        </p:spPr>
      </p:pic>
      <p:sp>
        <p:nvSpPr>
          <p:cNvPr id="105" name="Google Shape;105;p25"/>
          <p:cNvSpPr txBox="1">
            <a:spLocks noGrp="1"/>
          </p:cNvSpPr>
          <p:nvPr>
            <p:ph type="title"/>
          </p:nvPr>
        </p:nvSpPr>
        <p:spPr>
          <a:xfrm>
            <a:off x="1989400" y="543250"/>
            <a:ext cx="15675000" cy="1145400"/>
          </a:xfrm>
          <a:prstGeom prst="rect">
            <a:avLst/>
          </a:prstGeom>
        </p:spPr>
        <p:txBody>
          <a:bodyPr spcFirstLastPara="1" wrap="square" lIns="182850" tIns="182850" rIns="182850" bIns="182850" anchor="ctr" anchorCtr="0">
            <a:noAutofit/>
          </a:bodyPr>
          <a:lstStyle>
            <a:lvl1pPr lvl="0">
              <a:spcBef>
                <a:spcPts val="0"/>
              </a:spcBef>
              <a:spcAft>
                <a:spcPts val="0"/>
              </a:spcAft>
              <a:buClr>
                <a:srgbClr val="FFFFFF"/>
              </a:buClr>
              <a:buSzPts val="7200"/>
              <a:buNone/>
              <a:defRPr>
                <a:solidFill>
                  <a:srgbClr val="FFFFFF"/>
                </a:solidFill>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a:endParaRPr/>
          </a:p>
        </p:txBody>
      </p:sp>
      <p:sp>
        <p:nvSpPr>
          <p:cNvPr id="106" name="Google Shape;106;p25"/>
          <p:cNvSpPr txBox="1">
            <a:spLocks noGrp="1"/>
          </p:cNvSpPr>
          <p:nvPr>
            <p:ph type="body" idx="1"/>
          </p:nvPr>
        </p:nvSpPr>
        <p:spPr>
          <a:xfrm>
            <a:off x="623400" y="1955850"/>
            <a:ext cx="17041200" cy="7182000"/>
          </a:xfrm>
          <a:prstGeom prst="rect">
            <a:avLst/>
          </a:prstGeom>
        </p:spPr>
        <p:txBody>
          <a:bodyPr spcFirstLastPara="1" wrap="square" lIns="182850" tIns="182850" rIns="182850" bIns="182850" anchor="t" anchorCtr="0">
            <a:noAutofit/>
          </a:bodyPr>
          <a:lstStyle>
            <a:lvl1pPr marL="457200" lvl="0" indent="-533400">
              <a:lnSpc>
                <a:spcPct val="100000"/>
              </a:lnSpc>
              <a:spcBef>
                <a:spcPts val="0"/>
              </a:spcBef>
              <a:spcAft>
                <a:spcPts val="0"/>
              </a:spcAft>
              <a:buClr>
                <a:srgbClr val="FFFFFF"/>
              </a:buClr>
              <a:buSzPts val="4800"/>
              <a:buChar char="●"/>
              <a:defRPr>
                <a:solidFill>
                  <a:srgbClr val="FFFFFF"/>
                </a:solidFill>
              </a:defRPr>
            </a:lvl1pPr>
            <a:lvl2pPr marL="914400" lvl="1" indent="-533400">
              <a:lnSpc>
                <a:spcPct val="100000"/>
              </a:lnSpc>
              <a:spcBef>
                <a:spcPts val="0"/>
              </a:spcBef>
              <a:spcAft>
                <a:spcPts val="0"/>
              </a:spcAft>
              <a:buClr>
                <a:srgbClr val="FFFFFF"/>
              </a:buClr>
              <a:buSzPts val="4800"/>
              <a:buChar char="○"/>
              <a:defRPr>
                <a:solidFill>
                  <a:srgbClr val="FFFFFF"/>
                </a:solidFill>
              </a:defRPr>
            </a:lvl2pPr>
            <a:lvl3pPr marL="1371600" lvl="2" indent="-533400">
              <a:lnSpc>
                <a:spcPct val="100000"/>
              </a:lnSpc>
              <a:spcBef>
                <a:spcPts val="0"/>
              </a:spcBef>
              <a:spcAft>
                <a:spcPts val="0"/>
              </a:spcAft>
              <a:buClr>
                <a:srgbClr val="FFFFFF"/>
              </a:buClr>
              <a:buSzPts val="4800"/>
              <a:buChar char="■"/>
              <a:defRPr>
                <a:solidFill>
                  <a:srgbClr val="FFFFFF"/>
                </a:solidFill>
              </a:defRPr>
            </a:lvl3pPr>
            <a:lvl4pPr marL="1828800" lvl="3" indent="-533400">
              <a:lnSpc>
                <a:spcPct val="100000"/>
              </a:lnSpc>
              <a:spcBef>
                <a:spcPts val="0"/>
              </a:spcBef>
              <a:spcAft>
                <a:spcPts val="0"/>
              </a:spcAft>
              <a:buClr>
                <a:srgbClr val="FFFFFF"/>
              </a:buClr>
              <a:buSzPts val="4800"/>
              <a:buChar char="●"/>
              <a:defRPr>
                <a:solidFill>
                  <a:srgbClr val="FFFFFF"/>
                </a:solidFill>
              </a:defRPr>
            </a:lvl4pPr>
            <a:lvl5pPr marL="2286000" lvl="4" indent="-533400">
              <a:lnSpc>
                <a:spcPct val="100000"/>
              </a:lnSpc>
              <a:spcBef>
                <a:spcPts val="0"/>
              </a:spcBef>
              <a:spcAft>
                <a:spcPts val="0"/>
              </a:spcAft>
              <a:buClr>
                <a:srgbClr val="FFFFFF"/>
              </a:buClr>
              <a:buSzPts val="4800"/>
              <a:buChar char="○"/>
              <a:defRPr>
                <a:solidFill>
                  <a:srgbClr val="FFFFFF"/>
                </a:solidFill>
              </a:defRPr>
            </a:lvl5pPr>
            <a:lvl6pPr marL="2743200" lvl="5" indent="-533400">
              <a:lnSpc>
                <a:spcPct val="100000"/>
              </a:lnSpc>
              <a:spcBef>
                <a:spcPts val="0"/>
              </a:spcBef>
              <a:spcAft>
                <a:spcPts val="0"/>
              </a:spcAft>
              <a:buClr>
                <a:srgbClr val="FFFFFF"/>
              </a:buClr>
              <a:buSzPts val="4800"/>
              <a:buChar char="■"/>
              <a:defRPr>
                <a:solidFill>
                  <a:srgbClr val="FFFFFF"/>
                </a:solidFill>
              </a:defRPr>
            </a:lvl6pPr>
            <a:lvl7pPr marL="3200400" lvl="6" indent="-533400">
              <a:lnSpc>
                <a:spcPct val="100000"/>
              </a:lnSpc>
              <a:spcBef>
                <a:spcPts val="0"/>
              </a:spcBef>
              <a:spcAft>
                <a:spcPts val="0"/>
              </a:spcAft>
              <a:buClr>
                <a:srgbClr val="FFFFFF"/>
              </a:buClr>
              <a:buSzPts val="4800"/>
              <a:buChar char="●"/>
              <a:defRPr>
                <a:solidFill>
                  <a:srgbClr val="FFFFFF"/>
                </a:solidFill>
              </a:defRPr>
            </a:lvl7pPr>
            <a:lvl8pPr marL="3657600" lvl="7" indent="-533400">
              <a:lnSpc>
                <a:spcPct val="100000"/>
              </a:lnSpc>
              <a:spcBef>
                <a:spcPts val="0"/>
              </a:spcBef>
              <a:spcAft>
                <a:spcPts val="0"/>
              </a:spcAft>
              <a:buClr>
                <a:srgbClr val="FFFFFF"/>
              </a:buClr>
              <a:buSzPts val="4800"/>
              <a:buChar char="○"/>
              <a:defRPr>
                <a:solidFill>
                  <a:srgbClr val="FFFFFF"/>
                </a:solidFill>
              </a:defRPr>
            </a:lvl8pPr>
            <a:lvl9pPr marL="4114800" lvl="8" indent="-533400">
              <a:lnSpc>
                <a:spcPct val="100000"/>
              </a:lnSpc>
              <a:spcBef>
                <a:spcPts val="0"/>
              </a:spcBef>
              <a:spcAft>
                <a:spcPts val="0"/>
              </a:spcAft>
              <a:buClr>
                <a:srgbClr val="FFFFFF"/>
              </a:buClr>
              <a:buSzPts val="4800"/>
              <a:buChar char="■"/>
              <a:defRPr>
                <a:solidFill>
                  <a:srgbClr val="FFFFFF"/>
                </a:solidFill>
              </a:defRPr>
            </a:lvl9pPr>
          </a:lstStyle>
          <a:p>
            <a:endParaRPr/>
          </a:p>
        </p:txBody>
      </p:sp>
      <p:pic>
        <p:nvPicPr>
          <p:cNvPr id="107" name="Google Shape;107;p25"/>
          <p:cNvPicPr preferRelativeResize="0"/>
          <p:nvPr/>
        </p:nvPicPr>
        <p:blipFill rotWithShape="1">
          <a:blip r:embed="rId3">
            <a:alphaModFix/>
          </a:blip>
          <a:srcRect/>
          <a:stretch/>
        </p:blipFill>
        <p:spPr>
          <a:xfrm>
            <a:off x="16990203" y="8855265"/>
            <a:ext cx="1115349" cy="114538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108"/>
        <p:cNvGrpSpPr/>
        <p:nvPr/>
      </p:nvGrpSpPr>
      <p:grpSpPr>
        <a:xfrm>
          <a:off x="0" y="0"/>
          <a:ext cx="0" cy="0"/>
          <a:chOff x="0" y="0"/>
          <a:chExt cx="0" cy="0"/>
        </a:xfrm>
      </p:grpSpPr>
      <p:sp>
        <p:nvSpPr>
          <p:cNvPr id="109" name="Google Shape;109;p26"/>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lvl1pPr lvl="0">
              <a:spcBef>
                <a:spcPts val="0"/>
              </a:spcBef>
              <a:spcAft>
                <a:spcPts val="0"/>
              </a:spcAft>
              <a:buSzPts val="7200"/>
              <a:buNone/>
              <a:defRPr>
                <a:highlight>
                  <a:srgbClr val="FFFFFF"/>
                </a:highlight>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a:endParaRPr/>
          </a:p>
        </p:txBody>
      </p:sp>
      <p:pic>
        <p:nvPicPr>
          <p:cNvPr id="110" name="Google Shape;110;p26"/>
          <p:cNvPicPr preferRelativeResize="0"/>
          <p:nvPr/>
        </p:nvPicPr>
        <p:blipFill rotWithShape="1">
          <a:blip r:embed="rId2">
            <a:alphaModFix/>
          </a:blip>
          <a:srcRect/>
          <a:stretch/>
        </p:blipFill>
        <p:spPr>
          <a:xfrm>
            <a:off x="16990203" y="8855265"/>
            <a:ext cx="1115349" cy="114538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 column + blank space">
  <p:cSld name="ONE_COLUMN_TEXT_1">
    <p:spTree>
      <p:nvGrpSpPr>
        <p:cNvPr id="1" name="Shape 111"/>
        <p:cNvGrpSpPr/>
        <p:nvPr/>
      </p:nvGrpSpPr>
      <p:grpSpPr>
        <a:xfrm>
          <a:off x="0" y="0"/>
          <a:ext cx="0" cy="0"/>
          <a:chOff x="0" y="0"/>
          <a:chExt cx="0" cy="0"/>
        </a:xfrm>
      </p:grpSpPr>
      <p:sp>
        <p:nvSpPr>
          <p:cNvPr id="112" name="Google Shape;112;p27"/>
          <p:cNvSpPr txBox="1">
            <a:spLocks noGrp="1"/>
          </p:cNvSpPr>
          <p:nvPr>
            <p:ph type="body" idx="1"/>
          </p:nvPr>
        </p:nvSpPr>
        <p:spPr>
          <a:xfrm>
            <a:off x="623400" y="1952900"/>
            <a:ext cx="8538600" cy="7185000"/>
          </a:xfrm>
          <a:prstGeom prst="rect">
            <a:avLst/>
          </a:prstGeom>
        </p:spPr>
        <p:txBody>
          <a:bodyPr spcFirstLastPara="1" wrap="square" lIns="182850" tIns="182850" rIns="182850" bIns="182850" anchor="t" anchorCtr="0">
            <a:noAutofit/>
          </a:bodyPr>
          <a:lstStyle>
            <a:lvl1pPr marL="457200" lvl="0" indent="-533400">
              <a:spcBef>
                <a:spcPts val="0"/>
              </a:spcBef>
              <a:spcAft>
                <a:spcPts val="0"/>
              </a:spcAft>
              <a:buSzPts val="4800"/>
              <a:buChar char="●"/>
              <a:defRPr>
                <a:highlight>
                  <a:srgbClr val="FFFFFF"/>
                </a:highlight>
              </a:defRPr>
            </a:lvl1pPr>
            <a:lvl2pPr marL="914400" lvl="1" indent="-533400">
              <a:spcBef>
                <a:spcPts val="0"/>
              </a:spcBef>
              <a:spcAft>
                <a:spcPts val="0"/>
              </a:spcAft>
              <a:buSzPts val="4800"/>
              <a:buChar char="○"/>
              <a:defRPr>
                <a:highlight>
                  <a:srgbClr val="FFFFFF"/>
                </a:highlight>
              </a:defRPr>
            </a:lvl2pPr>
            <a:lvl3pPr marL="1371600" lvl="2" indent="-533400">
              <a:spcBef>
                <a:spcPts val="0"/>
              </a:spcBef>
              <a:spcAft>
                <a:spcPts val="0"/>
              </a:spcAft>
              <a:buSzPts val="4800"/>
              <a:buChar char="■"/>
              <a:defRPr>
                <a:highlight>
                  <a:srgbClr val="FFFFFF"/>
                </a:highlight>
              </a:defRPr>
            </a:lvl3pPr>
            <a:lvl4pPr marL="1828800" lvl="3" indent="-533400">
              <a:spcBef>
                <a:spcPts val="0"/>
              </a:spcBef>
              <a:spcAft>
                <a:spcPts val="0"/>
              </a:spcAft>
              <a:buSzPts val="4800"/>
              <a:buChar char="●"/>
              <a:defRPr>
                <a:highlight>
                  <a:srgbClr val="FFFFFF"/>
                </a:highlight>
              </a:defRPr>
            </a:lvl4pPr>
            <a:lvl5pPr marL="2286000" lvl="4" indent="-533400">
              <a:spcBef>
                <a:spcPts val="0"/>
              </a:spcBef>
              <a:spcAft>
                <a:spcPts val="0"/>
              </a:spcAft>
              <a:buSzPts val="4800"/>
              <a:buChar char="○"/>
              <a:defRPr>
                <a:highlight>
                  <a:srgbClr val="FFFFFF"/>
                </a:highlight>
              </a:defRPr>
            </a:lvl5pPr>
            <a:lvl6pPr marL="2743200" lvl="5" indent="-533400">
              <a:spcBef>
                <a:spcPts val="0"/>
              </a:spcBef>
              <a:spcAft>
                <a:spcPts val="0"/>
              </a:spcAft>
              <a:buSzPts val="4800"/>
              <a:buChar char="■"/>
              <a:defRPr>
                <a:highlight>
                  <a:srgbClr val="FFFFFF"/>
                </a:highlight>
              </a:defRPr>
            </a:lvl6pPr>
            <a:lvl7pPr marL="3200400" lvl="6" indent="-533400">
              <a:spcBef>
                <a:spcPts val="0"/>
              </a:spcBef>
              <a:spcAft>
                <a:spcPts val="0"/>
              </a:spcAft>
              <a:buSzPts val="4800"/>
              <a:buChar char="●"/>
              <a:defRPr>
                <a:highlight>
                  <a:srgbClr val="FFFFFF"/>
                </a:highlight>
              </a:defRPr>
            </a:lvl7pPr>
            <a:lvl8pPr marL="3657600" lvl="7" indent="-533400">
              <a:spcBef>
                <a:spcPts val="0"/>
              </a:spcBef>
              <a:spcAft>
                <a:spcPts val="0"/>
              </a:spcAft>
              <a:buSzPts val="4800"/>
              <a:buChar char="○"/>
              <a:defRPr>
                <a:highlight>
                  <a:srgbClr val="FFFFFF"/>
                </a:highlight>
              </a:defRPr>
            </a:lvl8pPr>
            <a:lvl9pPr marL="4114800" lvl="8" indent="-533400">
              <a:spcBef>
                <a:spcPts val="0"/>
              </a:spcBef>
              <a:spcAft>
                <a:spcPts val="0"/>
              </a:spcAft>
              <a:buSzPts val="4800"/>
              <a:buChar char="■"/>
              <a:defRPr>
                <a:highlight>
                  <a:srgbClr val="FFFFFF"/>
                </a:highlight>
              </a:defRPr>
            </a:lvl9pPr>
          </a:lstStyle>
          <a:p>
            <a:endParaRPr/>
          </a:p>
        </p:txBody>
      </p:sp>
      <p:sp>
        <p:nvSpPr>
          <p:cNvPr id="113" name="Google Shape;113;p27"/>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lvl1pPr lvl="0">
              <a:spcBef>
                <a:spcPts val="0"/>
              </a:spcBef>
              <a:spcAft>
                <a:spcPts val="0"/>
              </a:spcAft>
              <a:buSzPts val="7200"/>
              <a:buNone/>
              <a:defRPr>
                <a:highlight>
                  <a:srgbClr val="FFFFFF"/>
                </a:highlight>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a:endParaRPr/>
          </a:p>
        </p:txBody>
      </p:sp>
      <p:pic>
        <p:nvPicPr>
          <p:cNvPr id="114" name="Google Shape;114;p27"/>
          <p:cNvPicPr preferRelativeResize="0"/>
          <p:nvPr/>
        </p:nvPicPr>
        <p:blipFill rotWithShape="1">
          <a:blip r:embed="rId2">
            <a:alphaModFix/>
          </a:blip>
          <a:srcRect/>
          <a:stretch/>
        </p:blipFill>
        <p:spPr>
          <a:xfrm>
            <a:off x="16990203" y="8855265"/>
            <a:ext cx="1115349" cy="114538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5"/>
        <p:cNvGrpSpPr/>
        <p:nvPr/>
      </p:nvGrpSpPr>
      <p:grpSpPr>
        <a:xfrm>
          <a:off x="0" y="0"/>
          <a:ext cx="0" cy="0"/>
          <a:chOff x="0" y="0"/>
          <a:chExt cx="0" cy="0"/>
        </a:xfrm>
      </p:grpSpPr>
      <p:sp>
        <p:nvSpPr>
          <p:cNvPr id="116" name="Google Shape;116;p28"/>
          <p:cNvSpPr txBox="1">
            <a:spLocks noGrp="1"/>
          </p:cNvSpPr>
          <p:nvPr>
            <p:ph type="body" idx="1"/>
          </p:nvPr>
        </p:nvSpPr>
        <p:spPr>
          <a:xfrm>
            <a:off x="623400" y="1953000"/>
            <a:ext cx="8462400" cy="7185000"/>
          </a:xfrm>
          <a:prstGeom prst="rect">
            <a:avLst/>
          </a:prstGeom>
        </p:spPr>
        <p:txBody>
          <a:bodyPr spcFirstLastPara="1" wrap="square" lIns="182850" tIns="182850" rIns="182850" bIns="182850" anchor="t" anchorCtr="0">
            <a:noAutofit/>
          </a:bodyPr>
          <a:lstStyle>
            <a:lvl1pPr marL="457200" lvl="0" indent="-533400">
              <a:lnSpc>
                <a:spcPct val="100000"/>
              </a:lnSpc>
              <a:spcBef>
                <a:spcPts val="0"/>
              </a:spcBef>
              <a:spcAft>
                <a:spcPts val="0"/>
              </a:spcAft>
              <a:buSzPts val="4800"/>
              <a:buChar char="●"/>
              <a:defRPr>
                <a:highlight>
                  <a:srgbClr val="FFFFFF"/>
                </a:highlight>
              </a:defRPr>
            </a:lvl1pPr>
            <a:lvl2pPr marL="914400" lvl="1" indent="-533400">
              <a:lnSpc>
                <a:spcPct val="100000"/>
              </a:lnSpc>
              <a:spcBef>
                <a:spcPts val="0"/>
              </a:spcBef>
              <a:spcAft>
                <a:spcPts val="0"/>
              </a:spcAft>
              <a:buSzPts val="4800"/>
              <a:buChar char="○"/>
              <a:defRPr>
                <a:highlight>
                  <a:srgbClr val="FFFFFF"/>
                </a:highlight>
              </a:defRPr>
            </a:lvl2pPr>
            <a:lvl3pPr marL="1371600" lvl="2" indent="-533400">
              <a:lnSpc>
                <a:spcPct val="100000"/>
              </a:lnSpc>
              <a:spcBef>
                <a:spcPts val="0"/>
              </a:spcBef>
              <a:spcAft>
                <a:spcPts val="0"/>
              </a:spcAft>
              <a:buSzPts val="4800"/>
              <a:buChar char="■"/>
              <a:defRPr>
                <a:highlight>
                  <a:srgbClr val="FFFFFF"/>
                </a:highlight>
              </a:defRPr>
            </a:lvl3pPr>
            <a:lvl4pPr marL="1828800" lvl="3" indent="-533400">
              <a:lnSpc>
                <a:spcPct val="100000"/>
              </a:lnSpc>
              <a:spcBef>
                <a:spcPts val="0"/>
              </a:spcBef>
              <a:spcAft>
                <a:spcPts val="0"/>
              </a:spcAft>
              <a:buSzPts val="4800"/>
              <a:buChar char="●"/>
              <a:defRPr>
                <a:highlight>
                  <a:srgbClr val="FFFFFF"/>
                </a:highlight>
              </a:defRPr>
            </a:lvl4pPr>
            <a:lvl5pPr marL="2286000" lvl="4" indent="-533400">
              <a:lnSpc>
                <a:spcPct val="100000"/>
              </a:lnSpc>
              <a:spcBef>
                <a:spcPts val="0"/>
              </a:spcBef>
              <a:spcAft>
                <a:spcPts val="0"/>
              </a:spcAft>
              <a:buSzPts val="4800"/>
              <a:buChar char="○"/>
              <a:defRPr>
                <a:highlight>
                  <a:srgbClr val="FFFFFF"/>
                </a:highlight>
              </a:defRPr>
            </a:lvl5pPr>
            <a:lvl6pPr marL="2743200" lvl="5" indent="-533400">
              <a:lnSpc>
                <a:spcPct val="100000"/>
              </a:lnSpc>
              <a:spcBef>
                <a:spcPts val="0"/>
              </a:spcBef>
              <a:spcAft>
                <a:spcPts val="0"/>
              </a:spcAft>
              <a:buSzPts val="4800"/>
              <a:buChar char="■"/>
              <a:defRPr>
                <a:highlight>
                  <a:srgbClr val="FFFFFF"/>
                </a:highlight>
              </a:defRPr>
            </a:lvl6pPr>
            <a:lvl7pPr marL="3200400" lvl="6" indent="-533400">
              <a:lnSpc>
                <a:spcPct val="100000"/>
              </a:lnSpc>
              <a:spcBef>
                <a:spcPts val="0"/>
              </a:spcBef>
              <a:spcAft>
                <a:spcPts val="0"/>
              </a:spcAft>
              <a:buSzPts val="4800"/>
              <a:buChar char="●"/>
              <a:defRPr>
                <a:highlight>
                  <a:srgbClr val="FFFFFF"/>
                </a:highlight>
              </a:defRPr>
            </a:lvl7pPr>
            <a:lvl8pPr marL="3657600" lvl="7" indent="-533400">
              <a:lnSpc>
                <a:spcPct val="100000"/>
              </a:lnSpc>
              <a:spcBef>
                <a:spcPts val="0"/>
              </a:spcBef>
              <a:spcAft>
                <a:spcPts val="0"/>
              </a:spcAft>
              <a:buSzPts val="4800"/>
              <a:buChar char="○"/>
              <a:defRPr>
                <a:highlight>
                  <a:srgbClr val="FFFFFF"/>
                </a:highlight>
              </a:defRPr>
            </a:lvl8pPr>
            <a:lvl9pPr marL="4114800" lvl="8" indent="-533400">
              <a:lnSpc>
                <a:spcPct val="100000"/>
              </a:lnSpc>
              <a:spcBef>
                <a:spcPts val="0"/>
              </a:spcBef>
              <a:spcAft>
                <a:spcPts val="0"/>
              </a:spcAft>
              <a:buSzPts val="4800"/>
              <a:buChar char="■"/>
              <a:defRPr>
                <a:highlight>
                  <a:srgbClr val="FFFFFF"/>
                </a:highlight>
              </a:defRPr>
            </a:lvl9pPr>
          </a:lstStyle>
          <a:p>
            <a:endParaRPr/>
          </a:p>
        </p:txBody>
      </p:sp>
      <p:sp>
        <p:nvSpPr>
          <p:cNvPr id="117" name="Google Shape;117;p28"/>
          <p:cNvSpPr txBox="1">
            <a:spLocks noGrp="1"/>
          </p:cNvSpPr>
          <p:nvPr>
            <p:ph type="body" idx="2"/>
          </p:nvPr>
        </p:nvSpPr>
        <p:spPr>
          <a:xfrm>
            <a:off x="9202050" y="1952900"/>
            <a:ext cx="8462400" cy="7185000"/>
          </a:xfrm>
          <a:prstGeom prst="rect">
            <a:avLst/>
          </a:prstGeom>
        </p:spPr>
        <p:txBody>
          <a:bodyPr spcFirstLastPara="1" wrap="square" lIns="182850" tIns="182850" rIns="182850" bIns="182850" anchor="t" anchorCtr="0">
            <a:noAutofit/>
          </a:bodyPr>
          <a:lstStyle>
            <a:lvl1pPr marL="457200" lvl="0" indent="-533400">
              <a:lnSpc>
                <a:spcPct val="100000"/>
              </a:lnSpc>
              <a:spcBef>
                <a:spcPts val="0"/>
              </a:spcBef>
              <a:spcAft>
                <a:spcPts val="0"/>
              </a:spcAft>
              <a:buSzPts val="4800"/>
              <a:buChar char="●"/>
              <a:defRPr>
                <a:highlight>
                  <a:srgbClr val="FFFFFF"/>
                </a:highlight>
              </a:defRPr>
            </a:lvl1pPr>
            <a:lvl2pPr marL="914400" lvl="1" indent="-533400">
              <a:lnSpc>
                <a:spcPct val="100000"/>
              </a:lnSpc>
              <a:spcBef>
                <a:spcPts val="0"/>
              </a:spcBef>
              <a:spcAft>
                <a:spcPts val="0"/>
              </a:spcAft>
              <a:buSzPts val="4800"/>
              <a:buChar char="○"/>
              <a:defRPr>
                <a:highlight>
                  <a:srgbClr val="FFFFFF"/>
                </a:highlight>
              </a:defRPr>
            </a:lvl2pPr>
            <a:lvl3pPr marL="1371600" lvl="2" indent="-533400">
              <a:lnSpc>
                <a:spcPct val="100000"/>
              </a:lnSpc>
              <a:spcBef>
                <a:spcPts val="0"/>
              </a:spcBef>
              <a:spcAft>
                <a:spcPts val="0"/>
              </a:spcAft>
              <a:buSzPts val="4800"/>
              <a:buChar char="■"/>
              <a:defRPr>
                <a:highlight>
                  <a:srgbClr val="FFFFFF"/>
                </a:highlight>
              </a:defRPr>
            </a:lvl3pPr>
            <a:lvl4pPr marL="1828800" lvl="3" indent="-533400">
              <a:lnSpc>
                <a:spcPct val="100000"/>
              </a:lnSpc>
              <a:spcBef>
                <a:spcPts val="0"/>
              </a:spcBef>
              <a:spcAft>
                <a:spcPts val="0"/>
              </a:spcAft>
              <a:buSzPts val="4800"/>
              <a:buChar char="●"/>
              <a:defRPr>
                <a:highlight>
                  <a:srgbClr val="FFFFFF"/>
                </a:highlight>
              </a:defRPr>
            </a:lvl4pPr>
            <a:lvl5pPr marL="2286000" lvl="4" indent="-533400">
              <a:lnSpc>
                <a:spcPct val="100000"/>
              </a:lnSpc>
              <a:spcBef>
                <a:spcPts val="0"/>
              </a:spcBef>
              <a:spcAft>
                <a:spcPts val="0"/>
              </a:spcAft>
              <a:buSzPts val="4800"/>
              <a:buChar char="○"/>
              <a:defRPr>
                <a:highlight>
                  <a:srgbClr val="FFFFFF"/>
                </a:highlight>
              </a:defRPr>
            </a:lvl5pPr>
            <a:lvl6pPr marL="2743200" lvl="5" indent="-533400">
              <a:lnSpc>
                <a:spcPct val="100000"/>
              </a:lnSpc>
              <a:spcBef>
                <a:spcPts val="0"/>
              </a:spcBef>
              <a:spcAft>
                <a:spcPts val="0"/>
              </a:spcAft>
              <a:buSzPts val="4800"/>
              <a:buChar char="■"/>
              <a:defRPr>
                <a:highlight>
                  <a:srgbClr val="FFFFFF"/>
                </a:highlight>
              </a:defRPr>
            </a:lvl6pPr>
            <a:lvl7pPr marL="3200400" lvl="6" indent="-533400">
              <a:lnSpc>
                <a:spcPct val="100000"/>
              </a:lnSpc>
              <a:spcBef>
                <a:spcPts val="0"/>
              </a:spcBef>
              <a:spcAft>
                <a:spcPts val="0"/>
              </a:spcAft>
              <a:buSzPts val="4800"/>
              <a:buChar char="●"/>
              <a:defRPr>
                <a:highlight>
                  <a:srgbClr val="FFFFFF"/>
                </a:highlight>
              </a:defRPr>
            </a:lvl7pPr>
            <a:lvl8pPr marL="3657600" lvl="7" indent="-533400">
              <a:lnSpc>
                <a:spcPct val="100000"/>
              </a:lnSpc>
              <a:spcBef>
                <a:spcPts val="0"/>
              </a:spcBef>
              <a:spcAft>
                <a:spcPts val="0"/>
              </a:spcAft>
              <a:buSzPts val="4800"/>
              <a:buChar char="○"/>
              <a:defRPr>
                <a:highlight>
                  <a:srgbClr val="FFFFFF"/>
                </a:highlight>
              </a:defRPr>
            </a:lvl8pPr>
            <a:lvl9pPr marL="4114800" lvl="8" indent="-533400">
              <a:lnSpc>
                <a:spcPct val="100000"/>
              </a:lnSpc>
              <a:spcBef>
                <a:spcPts val="0"/>
              </a:spcBef>
              <a:spcAft>
                <a:spcPts val="0"/>
              </a:spcAft>
              <a:buSzPts val="4800"/>
              <a:buChar char="■"/>
              <a:defRPr>
                <a:highlight>
                  <a:srgbClr val="FFFFFF"/>
                </a:highlight>
              </a:defRPr>
            </a:lvl9pPr>
          </a:lstStyle>
          <a:p>
            <a:endParaRPr/>
          </a:p>
        </p:txBody>
      </p:sp>
      <p:sp>
        <p:nvSpPr>
          <p:cNvPr id="118" name="Google Shape;118;p28"/>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lvl1pPr lvl="0">
              <a:spcBef>
                <a:spcPts val="0"/>
              </a:spcBef>
              <a:spcAft>
                <a:spcPts val="0"/>
              </a:spcAft>
              <a:buSzPts val="7200"/>
              <a:buNone/>
              <a:defRPr>
                <a:highlight>
                  <a:srgbClr val="FFFFFF"/>
                </a:highlight>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a:endParaRPr/>
          </a:p>
        </p:txBody>
      </p:sp>
      <p:pic>
        <p:nvPicPr>
          <p:cNvPr id="119" name="Google Shape;119;p28"/>
          <p:cNvPicPr preferRelativeResize="0"/>
          <p:nvPr/>
        </p:nvPicPr>
        <p:blipFill rotWithShape="1">
          <a:blip r:embed="rId2">
            <a:alphaModFix/>
          </a:blip>
          <a:srcRect/>
          <a:stretch/>
        </p:blipFill>
        <p:spPr>
          <a:xfrm>
            <a:off x="16990203" y="8855265"/>
            <a:ext cx="1115349" cy="114538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estion">
  <p:cSld name="MAIN_POINT_1">
    <p:spTree>
      <p:nvGrpSpPr>
        <p:cNvPr id="1" name="Shape 120"/>
        <p:cNvGrpSpPr/>
        <p:nvPr/>
      </p:nvGrpSpPr>
      <p:grpSpPr>
        <a:xfrm>
          <a:off x="0" y="0"/>
          <a:ext cx="0" cy="0"/>
          <a:chOff x="0" y="0"/>
          <a:chExt cx="0" cy="0"/>
        </a:xfrm>
      </p:grpSpPr>
      <p:pic>
        <p:nvPicPr>
          <p:cNvPr id="121" name="Google Shape;121;p29" title="Day of AI - Green light bg.png"/>
          <p:cNvPicPr preferRelativeResize="0"/>
          <p:nvPr/>
        </p:nvPicPr>
        <p:blipFill>
          <a:blip r:embed="rId2">
            <a:alphaModFix amt="10000"/>
          </a:blip>
          <a:stretch>
            <a:fillRect/>
          </a:stretch>
        </p:blipFill>
        <p:spPr>
          <a:xfrm>
            <a:off x="0" y="-1"/>
            <a:ext cx="18288005" cy="10286998"/>
          </a:xfrm>
          <a:prstGeom prst="rect">
            <a:avLst/>
          </a:prstGeom>
          <a:noFill/>
          <a:ln>
            <a:noFill/>
          </a:ln>
        </p:spPr>
      </p:pic>
      <p:sp>
        <p:nvSpPr>
          <p:cNvPr id="122" name="Google Shape;122;p29"/>
          <p:cNvSpPr txBox="1">
            <a:spLocks noGrp="1"/>
          </p:cNvSpPr>
          <p:nvPr>
            <p:ph type="title"/>
          </p:nvPr>
        </p:nvSpPr>
        <p:spPr>
          <a:xfrm>
            <a:off x="964800" y="1052700"/>
            <a:ext cx="16358400" cy="81816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9600"/>
              <a:buNone/>
              <a:defRPr sz="9600">
                <a:highlight>
                  <a:srgbClr val="FFFFFF"/>
                </a:highlight>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endParaRPr/>
          </a:p>
        </p:txBody>
      </p:sp>
      <p:pic>
        <p:nvPicPr>
          <p:cNvPr id="123" name="Google Shape;123;p29"/>
          <p:cNvPicPr preferRelativeResize="0"/>
          <p:nvPr/>
        </p:nvPicPr>
        <p:blipFill rotWithShape="1">
          <a:blip r:embed="rId3">
            <a:alphaModFix/>
          </a:blip>
          <a:srcRect/>
          <a:stretch/>
        </p:blipFill>
        <p:spPr>
          <a:xfrm>
            <a:off x="222274" y="276067"/>
            <a:ext cx="1635725" cy="167975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4"/>
        <p:cNvGrpSpPr/>
        <p:nvPr/>
      </p:nvGrpSpPr>
      <p:grpSpPr>
        <a:xfrm>
          <a:off x="0" y="0"/>
          <a:ext cx="0" cy="0"/>
          <a:chOff x="0" y="0"/>
          <a:chExt cx="0" cy="0"/>
        </a:xfrm>
      </p:grpSpPr>
      <p:pic>
        <p:nvPicPr>
          <p:cNvPr id="125" name="Google Shape;125;p30"/>
          <p:cNvPicPr preferRelativeResize="0"/>
          <p:nvPr/>
        </p:nvPicPr>
        <p:blipFill rotWithShape="1">
          <a:blip r:embed="rId2">
            <a:alphaModFix/>
          </a:blip>
          <a:srcRect/>
          <a:stretch/>
        </p:blipFill>
        <p:spPr>
          <a:xfrm>
            <a:off x="222274" y="276067"/>
            <a:ext cx="1635725" cy="167975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white, bottom right logo">
  <p:cSld name="CUSTOM">
    <p:spTree>
      <p:nvGrpSpPr>
        <p:cNvPr id="1" name="Shape 126"/>
        <p:cNvGrpSpPr/>
        <p:nvPr/>
      </p:nvGrpSpPr>
      <p:grpSpPr>
        <a:xfrm>
          <a:off x="0" y="0"/>
          <a:ext cx="0" cy="0"/>
          <a:chOff x="0" y="0"/>
          <a:chExt cx="0" cy="0"/>
        </a:xfrm>
      </p:grpSpPr>
      <p:pic>
        <p:nvPicPr>
          <p:cNvPr id="127" name="Google Shape;127;p31"/>
          <p:cNvPicPr preferRelativeResize="0"/>
          <p:nvPr/>
        </p:nvPicPr>
        <p:blipFill rotWithShape="1">
          <a:blip r:embed="rId2">
            <a:alphaModFix/>
          </a:blip>
          <a:srcRect/>
          <a:stretch/>
        </p:blipFill>
        <p:spPr>
          <a:xfrm>
            <a:off x="16990203" y="8855265"/>
            <a:ext cx="1115349" cy="114538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182850" tIns="182850" rIns="182850" bIns="182850" anchor="t" anchorCtr="0">
            <a:normAutofit/>
          </a:bodyPr>
          <a:lstStyle>
            <a:lvl1pPr marL="457200" lvl="0" indent="-457200">
              <a:spcBef>
                <a:spcPts val="0"/>
              </a:spcBef>
              <a:spcAft>
                <a:spcPts val="0"/>
              </a:spcAft>
              <a:buSzPts val="3600"/>
              <a:buChar char="●"/>
              <a:defRPr sz="36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lvl1pPr>
            <a:lvl2pPr lvl="1">
              <a:buNone/>
              <a:defRPr sz="2000"/>
            </a:lvl2pPr>
            <a:lvl3pPr lvl="2">
              <a:buNone/>
              <a:defRPr sz="2000"/>
            </a:lvl3pPr>
            <a:lvl4pPr lvl="3">
              <a:buNone/>
              <a:defRPr sz="2000"/>
            </a:lvl4pPr>
            <a:lvl5pPr lvl="4">
              <a:buNone/>
              <a:defRPr sz="2000"/>
            </a:lvl5pPr>
            <a:lvl6pPr lvl="5">
              <a:buNone/>
              <a:defRPr sz="2000"/>
            </a:lvl6pPr>
            <a:lvl7pPr lvl="6">
              <a:buNone/>
              <a:defRPr sz="2000"/>
            </a:lvl7pPr>
            <a:lvl8pPr lvl="7">
              <a:buNone/>
              <a:defRPr sz="2000"/>
            </a:lvl8pPr>
            <a:lvl9pPr lvl="8">
              <a:buNone/>
              <a:defRPr sz="20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28"/>
        <p:cNvGrpSpPr/>
        <p:nvPr/>
      </p:nvGrpSpPr>
      <p:grpSpPr>
        <a:xfrm>
          <a:off x="0" y="0"/>
          <a:ext cx="0" cy="0"/>
          <a:chOff x="0" y="0"/>
          <a:chExt cx="0" cy="0"/>
        </a:xfrm>
      </p:grpSpPr>
      <p:pic>
        <p:nvPicPr>
          <p:cNvPr id="129" name="Google Shape;129;p32" title="Day of AI Banner Image - Orange.png"/>
          <p:cNvPicPr preferRelativeResize="0"/>
          <p:nvPr/>
        </p:nvPicPr>
        <p:blipFill>
          <a:blip r:embed="rId2">
            <a:alphaModFix/>
          </a:blip>
          <a:stretch>
            <a:fillRect/>
          </a:stretch>
        </p:blipFill>
        <p:spPr>
          <a:xfrm>
            <a:off x="0" y="0"/>
            <a:ext cx="18473477" cy="10391324"/>
          </a:xfrm>
          <a:prstGeom prst="rect">
            <a:avLst/>
          </a:prstGeom>
          <a:noFill/>
          <a:ln>
            <a:noFill/>
          </a:ln>
        </p:spPr>
      </p:pic>
      <p:pic>
        <p:nvPicPr>
          <p:cNvPr id="130" name="Google Shape;130;p32"/>
          <p:cNvPicPr preferRelativeResize="0"/>
          <p:nvPr/>
        </p:nvPicPr>
        <p:blipFill rotWithShape="1">
          <a:blip r:embed="rId3">
            <a:alphaModFix/>
          </a:blip>
          <a:srcRect/>
          <a:stretch/>
        </p:blipFill>
        <p:spPr>
          <a:xfrm>
            <a:off x="222268" y="276054"/>
            <a:ext cx="1635741" cy="16798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4" name="Google Shape;24;p5"/>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lvl1pPr>
            <a:lvl2pPr lvl="1">
              <a:buNone/>
              <a:defRPr sz="2000"/>
            </a:lvl2pPr>
            <a:lvl3pPr lvl="2">
              <a:buNone/>
              <a:defRPr sz="2000"/>
            </a:lvl3pPr>
            <a:lvl4pPr lvl="3">
              <a:buNone/>
              <a:defRPr sz="2000"/>
            </a:lvl4pPr>
            <a:lvl5pPr lvl="4">
              <a:buNone/>
              <a:defRPr sz="2000"/>
            </a:lvl5pPr>
            <a:lvl6pPr lvl="5">
              <a:buNone/>
              <a:defRPr sz="2000"/>
            </a:lvl6pPr>
            <a:lvl7pPr lvl="6">
              <a:buNone/>
              <a:defRPr sz="2000"/>
            </a:lvl7pPr>
            <a:lvl8pPr lvl="7">
              <a:buNone/>
              <a:defRPr sz="2000"/>
            </a:lvl8pPr>
            <a:lvl9pPr lvl="8">
              <a:buNone/>
              <a:defRPr sz="20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a:endParaRPr/>
          </a:p>
        </p:txBody>
      </p:sp>
      <p:sp>
        <p:nvSpPr>
          <p:cNvPr id="27" name="Google Shape;27;p6"/>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lvl1pPr>
            <a:lvl2pPr lvl="1">
              <a:buNone/>
              <a:defRPr sz="2000"/>
            </a:lvl2pPr>
            <a:lvl3pPr lvl="2">
              <a:buNone/>
              <a:defRPr sz="2000"/>
            </a:lvl3pPr>
            <a:lvl4pPr lvl="3">
              <a:buNone/>
              <a:defRPr sz="2000"/>
            </a:lvl4pPr>
            <a:lvl5pPr lvl="4">
              <a:buNone/>
              <a:defRPr sz="2000"/>
            </a:lvl5pPr>
            <a:lvl6pPr lvl="5">
              <a:buNone/>
              <a:defRPr sz="2000"/>
            </a:lvl6pPr>
            <a:lvl7pPr lvl="6">
              <a:buNone/>
              <a:defRPr sz="2000"/>
            </a:lvl7pPr>
            <a:lvl8pPr lvl="7">
              <a:buNone/>
              <a:defRPr sz="2000"/>
            </a:lvl8pPr>
            <a:lvl9pPr lvl="8">
              <a:buNone/>
              <a:defRPr sz="20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182850" tIns="182850" rIns="182850" bIns="182850" anchor="b"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182850" tIns="182850" rIns="182850" bIns="182850" anchor="t" anchorCtr="0">
            <a:norm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1" name="Google Shape;31;p7"/>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lvl1pPr>
            <a:lvl2pPr lvl="1">
              <a:buNone/>
              <a:defRPr sz="2000"/>
            </a:lvl2pPr>
            <a:lvl3pPr lvl="2">
              <a:buNone/>
              <a:defRPr sz="2000"/>
            </a:lvl3pPr>
            <a:lvl4pPr lvl="3">
              <a:buNone/>
              <a:defRPr sz="2000"/>
            </a:lvl4pPr>
            <a:lvl5pPr lvl="4">
              <a:buNone/>
              <a:defRPr sz="2000"/>
            </a:lvl5pPr>
            <a:lvl6pPr lvl="5">
              <a:buNone/>
              <a:defRPr sz="2000"/>
            </a:lvl6pPr>
            <a:lvl7pPr lvl="6">
              <a:buNone/>
              <a:defRPr sz="2000"/>
            </a:lvl7pPr>
            <a:lvl8pPr lvl="7">
              <a:buNone/>
              <a:defRPr sz="2000"/>
            </a:lvl8pPr>
            <a:lvl9pPr lvl="8">
              <a:buNone/>
              <a:defRPr sz="20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0" y="900300"/>
            <a:ext cx="12735600" cy="8181600"/>
          </a:xfrm>
          <a:prstGeom prst="rect">
            <a:avLst/>
          </a:prstGeom>
        </p:spPr>
        <p:txBody>
          <a:bodyPr spcFirstLastPara="1" wrap="square" lIns="182850" tIns="182850" rIns="182850" bIns="182850" anchor="ctr" anchorCtr="0">
            <a:normAutofit/>
          </a:bodyPr>
          <a:lstStyle>
            <a:lvl1pPr lvl="0">
              <a:spcBef>
                <a:spcPts val="0"/>
              </a:spcBef>
              <a:spcAft>
                <a:spcPts val="0"/>
              </a:spcAft>
              <a:buSzPts val="9600"/>
              <a:buNone/>
              <a:defRPr sz="96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34" name="Google Shape;34;p8"/>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lvl1pPr>
            <a:lvl2pPr lvl="1">
              <a:buNone/>
              <a:defRPr sz="2000"/>
            </a:lvl2pPr>
            <a:lvl3pPr lvl="2">
              <a:buNone/>
              <a:defRPr sz="2000"/>
            </a:lvl3pPr>
            <a:lvl4pPr lvl="3">
              <a:buNone/>
              <a:defRPr sz="2000"/>
            </a:lvl4pPr>
            <a:lvl5pPr lvl="4">
              <a:buNone/>
              <a:defRPr sz="2000"/>
            </a:lvl5pPr>
            <a:lvl6pPr lvl="5">
              <a:buNone/>
              <a:defRPr sz="2000"/>
            </a:lvl6pPr>
            <a:lvl7pPr lvl="6">
              <a:buNone/>
              <a:defRPr sz="2000"/>
            </a:lvl7pPr>
            <a:lvl8pPr lvl="7">
              <a:buNone/>
              <a:defRPr sz="2000"/>
            </a:lvl8pPr>
            <a:lvl9pPr lvl="8">
              <a:buNone/>
              <a:defRPr sz="20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a:endParaRPr/>
          </a:p>
        </p:txBody>
      </p:sp>
      <p:sp>
        <p:nvSpPr>
          <p:cNvPr id="38" name="Google Shape;38;p9"/>
          <p:cNvSpPr txBox="1">
            <a:spLocks noGrp="1"/>
          </p:cNvSpPr>
          <p:nvPr>
            <p:ph type="subTitle" idx="1"/>
          </p:nvPr>
        </p:nvSpPr>
        <p:spPr>
          <a:xfrm>
            <a:off x="531000" y="5606150"/>
            <a:ext cx="8090400" cy="24702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182850" tIns="182850" rIns="182850" bIns="182850" anchor="ctr" anchorCtr="0">
            <a:normAutofit/>
          </a:bodyPr>
          <a:lstStyle>
            <a:lvl1pPr marL="457200" lvl="0" indent="-457200">
              <a:spcBef>
                <a:spcPts val="0"/>
              </a:spcBef>
              <a:spcAft>
                <a:spcPts val="0"/>
              </a:spcAft>
              <a:buSzPts val="3600"/>
              <a:buChar char="●"/>
              <a:defRPr sz="36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0" name="Google Shape;40;p9"/>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lvl1pPr>
            <a:lvl2pPr lvl="1">
              <a:buNone/>
              <a:defRPr sz="2000"/>
            </a:lvl2pPr>
            <a:lvl3pPr lvl="2">
              <a:buNone/>
              <a:defRPr sz="2000"/>
            </a:lvl3pPr>
            <a:lvl4pPr lvl="3">
              <a:buNone/>
              <a:defRPr sz="2000"/>
            </a:lvl4pPr>
            <a:lvl5pPr lvl="4">
              <a:buNone/>
              <a:defRPr sz="2000"/>
            </a:lvl5pPr>
            <a:lvl6pPr lvl="5">
              <a:buNone/>
              <a:defRPr sz="2000"/>
            </a:lvl6pPr>
            <a:lvl7pPr lvl="6">
              <a:buNone/>
              <a:defRPr sz="2000"/>
            </a:lvl7pPr>
            <a:lvl8pPr lvl="7">
              <a:buNone/>
              <a:defRPr sz="2000"/>
            </a:lvl8pPr>
            <a:lvl9pPr lvl="8">
              <a:buNone/>
              <a:defRPr sz="20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0"/>
            <a:ext cx="11997600" cy="1210200"/>
          </a:xfrm>
          <a:prstGeom prst="rect">
            <a:avLst/>
          </a:prstGeom>
        </p:spPr>
        <p:txBody>
          <a:bodyPr spcFirstLastPara="1" wrap="square" lIns="182850" tIns="182850" rIns="182850" bIns="182850" anchor="ctr" anchorCtr="0">
            <a:normAutofit/>
          </a:bodyPr>
          <a:lstStyle>
            <a:lvl1pPr marL="457200" lvl="0" indent="-228600">
              <a:lnSpc>
                <a:spcPct val="100000"/>
              </a:lnSpc>
              <a:spcBef>
                <a:spcPts val="0"/>
              </a:spcBef>
              <a:spcAft>
                <a:spcPts val="0"/>
              </a:spcAft>
              <a:buSzPts val="3600"/>
              <a:buNone/>
              <a:defRPr sz="3600"/>
            </a:lvl1pPr>
          </a:lstStyle>
          <a:p>
            <a:endParaRPr/>
          </a:p>
        </p:txBody>
      </p:sp>
      <p:sp>
        <p:nvSpPr>
          <p:cNvPr id="43" name="Google Shape;43;p10"/>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lvl1pPr>
            <a:lvl2pPr lvl="1">
              <a:buNone/>
              <a:defRPr sz="2000"/>
            </a:lvl2pPr>
            <a:lvl3pPr lvl="2">
              <a:buNone/>
              <a:defRPr sz="2000"/>
            </a:lvl3pPr>
            <a:lvl4pPr lvl="3">
              <a:buNone/>
              <a:defRPr sz="2000"/>
            </a:lvl4pPr>
            <a:lvl5pPr lvl="4">
              <a:buNone/>
              <a:defRPr sz="2000"/>
            </a:lvl5pPr>
            <a:lvl6pPr lvl="5">
              <a:buNone/>
              <a:defRPr sz="2000"/>
            </a:lvl6pPr>
            <a:lvl7pPr lvl="6">
              <a:buNone/>
              <a:defRPr sz="2000"/>
            </a:lvl7pPr>
            <a:lvl8pPr lvl="7">
              <a:buNone/>
              <a:defRPr sz="2000"/>
            </a:lvl8pPr>
            <a:lvl9pPr lvl="8">
              <a:buNone/>
              <a:defRPr sz="20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5600"/>
              <a:buNone/>
              <a:defRPr sz="56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Char char="●"/>
              <a:defRPr sz="3600">
                <a:solidFill>
                  <a:schemeClr val="dk2"/>
                </a:solidFill>
              </a:defRPr>
            </a:lvl1pPr>
            <a:lvl2pPr marL="914400" lvl="1" indent="-406400">
              <a:lnSpc>
                <a:spcPct val="115000"/>
              </a:lnSpc>
              <a:spcBef>
                <a:spcPts val="0"/>
              </a:spcBef>
              <a:spcAft>
                <a:spcPts val="0"/>
              </a:spcAft>
              <a:buClr>
                <a:schemeClr val="dk2"/>
              </a:buClr>
              <a:buSzPts val="2800"/>
              <a:buChar char="○"/>
              <a:defRPr sz="2800">
                <a:solidFill>
                  <a:schemeClr val="dk2"/>
                </a:solidFill>
              </a:defRPr>
            </a:lvl2pPr>
            <a:lvl3pPr marL="1371600" lvl="2" indent="-406400">
              <a:lnSpc>
                <a:spcPct val="115000"/>
              </a:lnSpc>
              <a:spcBef>
                <a:spcPts val="0"/>
              </a:spcBef>
              <a:spcAft>
                <a:spcPts val="0"/>
              </a:spcAft>
              <a:buClr>
                <a:schemeClr val="dk2"/>
              </a:buClr>
              <a:buSzPts val="2800"/>
              <a:buChar char="■"/>
              <a:defRPr sz="2800">
                <a:solidFill>
                  <a:schemeClr val="dk2"/>
                </a:solidFill>
              </a:defRPr>
            </a:lvl3pPr>
            <a:lvl4pPr marL="1828800" lvl="3" indent="-406400">
              <a:lnSpc>
                <a:spcPct val="115000"/>
              </a:lnSpc>
              <a:spcBef>
                <a:spcPts val="0"/>
              </a:spcBef>
              <a:spcAft>
                <a:spcPts val="0"/>
              </a:spcAft>
              <a:buClr>
                <a:schemeClr val="dk2"/>
              </a:buClr>
              <a:buSzPts val="2800"/>
              <a:buChar char="●"/>
              <a:defRPr sz="2800">
                <a:solidFill>
                  <a:schemeClr val="dk2"/>
                </a:solidFill>
              </a:defRPr>
            </a:lvl4pPr>
            <a:lvl5pPr marL="2286000" lvl="4" indent="-406400">
              <a:lnSpc>
                <a:spcPct val="115000"/>
              </a:lnSpc>
              <a:spcBef>
                <a:spcPts val="0"/>
              </a:spcBef>
              <a:spcAft>
                <a:spcPts val="0"/>
              </a:spcAft>
              <a:buClr>
                <a:schemeClr val="dk2"/>
              </a:buClr>
              <a:buSzPts val="2800"/>
              <a:buChar char="○"/>
              <a:defRPr sz="2800">
                <a:solidFill>
                  <a:schemeClr val="dk2"/>
                </a:solidFill>
              </a:defRPr>
            </a:lvl5pPr>
            <a:lvl6pPr marL="2743200" lvl="5" indent="-406400">
              <a:lnSpc>
                <a:spcPct val="115000"/>
              </a:lnSpc>
              <a:spcBef>
                <a:spcPts val="0"/>
              </a:spcBef>
              <a:spcAft>
                <a:spcPts val="0"/>
              </a:spcAft>
              <a:buClr>
                <a:schemeClr val="dk2"/>
              </a:buClr>
              <a:buSzPts val="2800"/>
              <a:buChar char="■"/>
              <a:defRPr sz="2800">
                <a:solidFill>
                  <a:schemeClr val="dk2"/>
                </a:solidFill>
              </a:defRPr>
            </a:lvl6pPr>
            <a:lvl7pPr marL="3200400" lvl="6" indent="-406400">
              <a:lnSpc>
                <a:spcPct val="115000"/>
              </a:lnSpc>
              <a:spcBef>
                <a:spcPts val="0"/>
              </a:spcBef>
              <a:spcAft>
                <a:spcPts val="0"/>
              </a:spcAft>
              <a:buClr>
                <a:schemeClr val="dk2"/>
              </a:buClr>
              <a:buSzPts val="2800"/>
              <a:buChar char="●"/>
              <a:defRPr sz="2800">
                <a:solidFill>
                  <a:schemeClr val="dk2"/>
                </a:solidFill>
              </a:defRPr>
            </a:lvl7pPr>
            <a:lvl8pPr marL="3657600" lvl="7" indent="-406400">
              <a:lnSpc>
                <a:spcPct val="115000"/>
              </a:lnSpc>
              <a:spcBef>
                <a:spcPts val="0"/>
              </a:spcBef>
              <a:spcAft>
                <a:spcPts val="0"/>
              </a:spcAft>
              <a:buClr>
                <a:schemeClr val="dk2"/>
              </a:buClr>
              <a:buSzPts val="2800"/>
              <a:buChar char="○"/>
              <a:defRPr sz="2800">
                <a:solidFill>
                  <a:schemeClr val="dk2"/>
                </a:solidFill>
              </a:defRPr>
            </a:lvl8pPr>
            <a:lvl9pPr marL="4114800" lvl="8" indent="-406400">
              <a:lnSpc>
                <a:spcPct val="115000"/>
              </a:lnSpc>
              <a:spcBef>
                <a:spcPts val="0"/>
              </a:spcBef>
              <a:spcAft>
                <a:spcPts val="0"/>
              </a:spcAft>
              <a:buClr>
                <a:schemeClr val="dk2"/>
              </a:buClr>
              <a:buSzPts val="2800"/>
              <a:buChar char="■"/>
              <a:defRPr sz="2800">
                <a:solidFill>
                  <a:schemeClr val="dk2"/>
                </a:solidFill>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1989400" y="543250"/>
            <a:ext cx="15675000" cy="1145400"/>
          </a:xfrm>
          <a:prstGeom prst="rect">
            <a:avLst/>
          </a:prstGeom>
          <a:noFill/>
          <a:ln>
            <a:noFill/>
          </a:ln>
        </p:spPr>
        <p:txBody>
          <a:bodyPr spcFirstLastPara="1" wrap="square" lIns="182850" tIns="182850" rIns="182850" bIns="182850" anchor="ctr" anchorCtr="0">
            <a:noAutofit/>
          </a:bodyPr>
          <a:lstStyle>
            <a:lvl1pPr lvl="0">
              <a:spcBef>
                <a:spcPts val="0"/>
              </a:spcBef>
              <a:spcAft>
                <a:spcPts val="0"/>
              </a:spcAft>
              <a:buClr>
                <a:srgbClr val="EF4523"/>
              </a:buClr>
              <a:buSzPts val="7200"/>
              <a:buFont typeface="Bitter"/>
              <a:buNone/>
              <a:defRPr sz="7200" b="1">
                <a:solidFill>
                  <a:srgbClr val="EF4523"/>
                </a:solidFill>
                <a:latin typeface="Bitter"/>
                <a:ea typeface="Bitter"/>
                <a:cs typeface="Bitter"/>
                <a:sym typeface="Bitter"/>
              </a:defRPr>
            </a:lvl1pPr>
            <a:lvl2pPr lvl="1">
              <a:spcBef>
                <a:spcPts val="0"/>
              </a:spcBef>
              <a:spcAft>
                <a:spcPts val="0"/>
              </a:spcAft>
              <a:buClr>
                <a:schemeClr val="dk1"/>
              </a:buClr>
              <a:buSzPts val="7200"/>
              <a:buFont typeface="Bitter"/>
              <a:buNone/>
              <a:defRPr sz="7200" b="1">
                <a:solidFill>
                  <a:schemeClr val="dk1"/>
                </a:solidFill>
                <a:latin typeface="Bitter"/>
                <a:ea typeface="Bitter"/>
                <a:cs typeface="Bitter"/>
                <a:sym typeface="Bitter"/>
              </a:defRPr>
            </a:lvl2pPr>
            <a:lvl3pPr lvl="2">
              <a:spcBef>
                <a:spcPts val="0"/>
              </a:spcBef>
              <a:spcAft>
                <a:spcPts val="0"/>
              </a:spcAft>
              <a:buClr>
                <a:schemeClr val="dk1"/>
              </a:buClr>
              <a:buSzPts val="7200"/>
              <a:buFont typeface="Bitter"/>
              <a:buNone/>
              <a:defRPr sz="7200" b="1">
                <a:solidFill>
                  <a:schemeClr val="dk1"/>
                </a:solidFill>
                <a:latin typeface="Bitter"/>
                <a:ea typeface="Bitter"/>
                <a:cs typeface="Bitter"/>
                <a:sym typeface="Bitter"/>
              </a:defRPr>
            </a:lvl3pPr>
            <a:lvl4pPr lvl="3">
              <a:spcBef>
                <a:spcPts val="0"/>
              </a:spcBef>
              <a:spcAft>
                <a:spcPts val="0"/>
              </a:spcAft>
              <a:buClr>
                <a:schemeClr val="dk1"/>
              </a:buClr>
              <a:buSzPts val="7200"/>
              <a:buFont typeface="Bitter"/>
              <a:buNone/>
              <a:defRPr sz="7200" b="1">
                <a:solidFill>
                  <a:schemeClr val="dk1"/>
                </a:solidFill>
                <a:latin typeface="Bitter"/>
                <a:ea typeface="Bitter"/>
                <a:cs typeface="Bitter"/>
                <a:sym typeface="Bitter"/>
              </a:defRPr>
            </a:lvl4pPr>
            <a:lvl5pPr lvl="4">
              <a:spcBef>
                <a:spcPts val="0"/>
              </a:spcBef>
              <a:spcAft>
                <a:spcPts val="0"/>
              </a:spcAft>
              <a:buClr>
                <a:schemeClr val="dk1"/>
              </a:buClr>
              <a:buSzPts val="7200"/>
              <a:buFont typeface="Bitter"/>
              <a:buNone/>
              <a:defRPr sz="7200" b="1">
                <a:solidFill>
                  <a:schemeClr val="dk1"/>
                </a:solidFill>
                <a:latin typeface="Bitter"/>
                <a:ea typeface="Bitter"/>
                <a:cs typeface="Bitter"/>
                <a:sym typeface="Bitter"/>
              </a:defRPr>
            </a:lvl5pPr>
            <a:lvl6pPr lvl="5">
              <a:spcBef>
                <a:spcPts val="0"/>
              </a:spcBef>
              <a:spcAft>
                <a:spcPts val="0"/>
              </a:spcAft>
              <a:buClr>
                <a:schemeClr val="dk1"/>
              </a:buClr>
              <a:buSzPts val="7200"/>
              <a:buFont typeface="Bitter"/>
              <a:buNone/>
              <a:defRPr sz="7200" b="1">
                <a:solidFill>
                  <a:schemeClr val="dk1"/>
                </a:solidFill>
                <a:latin typeface="Bitter"/>
                <a:ea typeface="Bitter"/>
                <a:cs typeface="Bitter"/>
                <a:sym typeface="Bitter"/>
              </a:defRPr>
            </a:lvl6pPr>
            <a:lvl7pPr lvl="6">
              <a:spcBef>
                <a:spcPts val="0"/>
              </a:spcBef>
              <a:spcAft>
                <a:spcPts val="0"/>
              </a:spcAft>
              <a:buClr>
                <a:schemeClr val="dk1"/>
              </a:buClr>
              <a:buSzPts val="7200"/>
              <a:buFont typeface="Bitter"/>
              <a:buNone/>
              <a:defRPr sz="7200" b="1">
                <a:solidFill>
                  <a:schemeClr val="dk1"/>
                </a:solidFill>
                <a:latin typeface="Bitter"/>
                <a:ea typeface="Bitter"/>
                <a:cs typeface="Bitter"/>
                <a:sym typeface="Bitter"/>
              </a:defRPr>
            </a:lvl7pPr>
            <a:lvl8pPr lvl="7">
              <a:spcBef>
                <a:spcPts val="0"/>
              </a:spcBef>
              <a:spcAft>
                <a:spcPts val="0"/>
              </a:spcAft>
              <a:buClr>
                <a:schemeClr val="dk1"/>
              </a:buClr>
              <a:buSzPts val="7200"/>
              <a:buFont typeface="Bitter"/>
              <a:buNone/>
              <a:defRPr sz="7200" b="1">
                <a:solidFill>
                  <a:schemeClr val="dk1"/>
                </a:solidFill>
                <a:latin typeface="Bitter"/>
                <a:ea typeface="Bitter"/>
                <a:cs typeface="Bitter"/>
                <a:sym typeface="Bitter"/>
              </a:defRPr>
            </a:lvl8pPr>
            <a:lvl9pPr lvl="8">
              <a:spcBef>
                <a:spcPts val="0"/>
              </a:spcBef>
              <a:spcAft>
                <a:spcPts val="0"/>
              </a:spcAft>
              <a:buClr>
                <a:schemeClr val="dk1"/>
              </a:buClr>
              <a:buSzPts val="7200"/>
              <a:buFont typeface="Bitter"/>
              <a:buNone/>
              <a:defRPr sz="7200" b="1">
                <a:solidFill>
                  <a:schemeClr val="dk1"/>
                </a:solidFill>
                <a:latin typeface="Bitter"/>
                <a:ea typeface="Bitter"/>
                <a:cs typeface="Bitter"/>
                <a:sym typeface="Bitter"/>
              </a:defRPr>
            </a:lvl9pPr>
          </a:lstStyle>
          <a:p>
            <a:endParaRPr/>
          </a:p>
        </p:txBody>
      </p:sp>
      <p:sp>
        <p:nvSpPr>
          <p:cNvPr id="79" name="Google Shape;79;p18"/>
          <p:cNvSpPr txBox="1">
            <a:spLocks noGrp="1"/>
          </p:cNvSpPr>
          <p:nvPr>
            <p:ph type="body" idx="1"/>
          </p:nvPr>
        </p:nvSpPr>
        <p:spPr>
          <a:xfrm>
            <a:off x="623400" y="1955850"/>
            <a:ext cx="17041200" cy="7182000"/>
          </a:xfrm>
          <a:prstGeom prst="rect">
            <a:avLst/>
          </a:prstGeom>
          <a:noFill/>
          <a:ln>
            <a:noFill/>
          </a:ln>
        </p:spPr>
        <p:txBody>
          <a:bodyPr spcFirstLastPara="1" wrap="square" lIns="182850" tIns="182850" rIns="182850" bIns="182850" anchor="t" anchorCtr="0">
            <a:noAutofit/>
          </a:bodyPr>
          <a:lstStyle>
            <a:lvl1pPr marL="457200" lvl="0" indent="-533400">
              <a:lnSpc>
                <a:spcPct val="100000"/>
              </a:lnSpc>
              <a:spcBef>
                <a:spcPts val="0"/>
              </a:spcBef>
              <a:spcAft>
                <a:spcPts val="0"/>
              </a:spcAft>
              <a:buSzPts val="4800"/>
              <a:buFont typeface="Rubik"/>
              <a:buChar char="●"/>
              <a:defRPr sz="4800">
                <a:latin typeface="Rubik"/>
                <a:ea typeface="Rubik"/>
                <a:cs typeface="Rubik"/>
                <a:sym typeface="Rubik"/>
              </a:defRPr>
            </a:lvl1pPr>
            <a:lvl2pPr marL="914400" lvl="1" indent="-533400">
              <a:lnSpc>
                <a:spcPct val="100000"/>
              </a:lnSpc>
              <a:spcBef>
                <a:spcPts val="0"/>
              </a:spcBef>
              <a:spcAft>
                <a:spcPts val="0"/>
              </a:spcAft>
              <a:buSzPts val="4800"/>
              <a:buFont typeface="Rubik"/>
              <a:buChar char="○"/>
              <a:defRPr sz="4800">
                <a:latin typeface="Rubik"/>
                <a:ea typeface="Rubik"/>
                <a:cs typeface="Rubik"/>
                <a:sym typeface="Rubik"/>
              </a:defRPr>
            </a:lvl2pPr>
            <a:lvl3pPr marL="1371600" lvl="2" indent="-533400">
              <a:lnSpc>
                <a:spcPct val="100000"/>
              </a:lnSpc>
              <a:spcBef>
                <a:spcPts val="0"/>
              </a:spcBef>
              <a:spcAft>
                <a:spcPts val="0"/>
              </a:spcAft>
              <a:buSzPts val="4800"/>
              <a:buFont typeface="Rubik"/>
              <a:buChar char="■"/>
              <a:defRPr sz="4800">
                <a:latin typeface="Rubik"/>
                <a:ea typeface="Rubik"/>
                <a:cs typeface="Rubik"/>
                <a:sym typeface="Rubik"/>
              </a:defRPr>
            </a:lvl3pPr>
            <a:lvl4pPr marL="1828800" lvl="3" indent="-533400">
              <a:lnSpc>
                <a:spcPct val="100000"/>
              </a:lnSpc>
              <a:spcBef>
                <a:spcPts val="0"/>
              </a:spcBef>
              <a:spcAft>
                <a:spcPts val="0"/>
              </a:spcAft>
              <a:buSzPts val="4800"/>
              <a:buFont typeface="Rubik"/>
              <a:buChar char="●"/>
              <a:defRPr sz="4800">
                <a:latin typeface="Rubik"/>
                <a:ea typeface="Rubik"/>
                <a:cs typeface="Rubik"/>
                <a:sym typeface="Rubik"/>
              </a:defRPr>
            </a:lvl4pPr>
            <a:lvl5pPr marL="2286000" lvl="4" indent="-533400">
              <a:lnSpc>
                <a:spcPct val="100000"/>
              </a:lnSpc>
              <a:spcBef>
                <a:spcPts val="0"/>
              </a:spcBef>
              <a:spcAft>
                <a:spcPts val="0"/>
              </a:spcAft>
              <a:buSzPts val="4800"/>
              <a:buFont typeface="Rubik"/>
              <a:buChar char="○"/>
              <a:defRPr sz="4800">
                <a:latin typeface="Rubik"/>
                <a:ea typeface="Rubik"/>
                <a:cs typeface="Rubik"/>
                <a:sym typeface="Rubik"/>
              </a:defRPr>
            </a:lvl5pPr>
            <a:lvl6pPr marL="2743200" lvl="5" indent="-533400">
              <a:lnSpc>
                <a:spcPct val="100000"/>
              </a:lnSpc>
              <a:spcBef>
                <a:spcPts val="0"/>
              </a:spcBef>
              <a:spcAft>
                <a:spcPts val="0"/>
              </a:spcAft>
              <a:buSzPts val="4800"/>
              <a:buFont typeface="Rubik"/>
              <a:buChar char="■"/>
              <a:defRPr sz="4800">
                <a:latin typeface="Rubik"/>
                <a:ea typeface="Rubik"/>
                <a:cs typeface="Rubik"/>
                <a:sym typeface="Rubik"/>
              </a:defRPr>
            </a:lvl6pPr>
            <a:lvl7pPr marL="3200400" lvl="6" indent="-533400">
              <a:lnSpc>
                <a:spcPct val="100000"/>
              </a:lnSpc>
              <a:spcBef>
                <a:spcPts val="0"/>
              </a:spcBef>
              <a:spcAft>
                <a:spcPts val="0"/>
              </a:spcAft>
              <a:buSzPts val="4800"/>
              <a:buFont typeface="Rubik"/>
              <a:buChar char="●"/>
              <a:defRPr sz="4800">
                <a:latin typeface="Rubik"/>
                <a:ea typeface="Rubik"/>
                <a:cs typeface="Rubik"/>
                <a:sym typeface="Rubik"/>
              </a:defRPr>
            </a:lvl7pPr>
            <a:lvl8pPr marL="3657600" lvl="7" indent="-533400">
              <a:lnSpc>
                <a:spcPct val="100000"/>
              </a:lnSpc>
              <a:spcBef>
                <a:spcPts val="0"/>
              </a:spcBef>
              <a:spcAft>
                <a:spcPts val="0"/>
              </a:spcAft>
              <a:buSzPts val="4800"/>
              <a:buFont typeface="Rubik"/>
              <a:buChar char="○"/>
              <a:defRPr sz="4800">
                <a:latin typeface="Rubik"/>
                <a:ea typeface="Rubik"/>
                <a:cs typeface="Rubik"/>
                <a:sym typeface="Rubik"/>
              </a:defRPr>
            </a:lvl8pPr>
            <a:lvl9pPr marL="4114800" lvl="8" indent="-533400">
              <a:lnSpc>
                <a:spcPct val="100000"/>
              </a:lnSpc>
              <a:spcBef>
                <a:spcPts val="0"/>
              </a:spcBef>
              <a:spcAft>
                <a:spcPts val="0"/>
              </a:spcAft>
              <a:buSzPts val="4800"/>
              <a:buFont typeface="Rubik"/>
              <a:buChar char="■"/>
              <a:defRPr sz="4800">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uHbMt6WDhQ8"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13.jpg"/><Relationship Id="rId5" Type="http://schemas.openxmlformats.org/officeDocument/2006/relationships/hyperlink" Target="http://www.youtube.com/watch?v=uHbMt6WDhQ8"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uHbMt6WDhQ8" TargetMode="Externa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s://www.scientificamerican.com/" TargetMode="External"/><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hyperlink" Target="https://docs.google.com/drawings/d/1sfM8rauoi5n2dXMpGZweLogqTxx6WlvazXHvUH4pvTw/copy" TargetMode="External"/><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hyperlink" Target="https://quickdraw.withgoogle.com/" TargetMode="External"/><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hyperlink" Target="https://quickdraw.withgoogle.com/data" TargetMode="External"/><Relationship Id="rId5" Type="http://schemas.openxmlformats.org/officeDocument/2006/relationships/image" Target="../media/image32.jpg"/><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hyperlink" Target="https://quickdraw.withgoogle.com/data/bread" TargetMode="External"/><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hyperlink" Target="https://quickdraw.withgoogle.com/data/house" TargetMode="External"/><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X8v1GWzZYJ4" TargetMode="External"/><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2.xml"/><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2.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0.xml"/><Relationship Id="rId1" Type="http://schemas.openxmlformats.org/officeDocument/2006/relationships/slideLayout" Target="../slideLayouts/slideLayout22.xml"/><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2.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hyperlink" Target="http://drive.google.com/file/d/1hw-8x1QAKTDgJ5NQLKd0wKT0mZz8lgrl/view" TargetMode="External"/><Relationship Id="rId2" Type="http://schemas.openxmlformats.org/officeDocument/2006/relationships/notesSlide" Target="../notesSlides/notesSlide57.xml"/><Relationship Id="rId1" Type="http://schemas.openxmlformats.org/officeDocument/2006/relationships/slideLayout" Target="../slideLayouts/slideLayout22.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6"/>
          <p:cNvSpPr txBox="1"/>
          <p:nvPr/>
        </p:nvSpPr>
        <p:spPr>
          <a:xfrm>
            <a:off x="4584320" y="2859675"/>
            <a:ext cx="9119359" cy="3219300"/>
          </a:xfrm>
          <a:prstGeom prst="rect">
            <a:avLst/>
          </a:prstGeom>
          <a:no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12800" b="1" dirty="0">
                <a:solidFill>
                  <a:srgbClr val="FFFFFF"/>
                </a:solidFill>
                <a:latin typeface="Bitter"/>
                <a:ea typeface="Bitter"/>
                <a:cs typeface="Bitter"/>
                <a:sym typeface="Bitter"/>
              </a:rPr>
              <a:t>What Is AI?</a:t>
            </a:r>
            <a:endParaRPr sz="12800" b="1" dirty="0">
              <a:solidFill>
                <a:srgbClr val="FFFFFF"/>
              </a:solidFill>
              <a:latin typeface="Bitter"/>
              <a:ea typeface="Bitter"/>
              <a:cs typeface="Bitter"/>
              <a:sym typeface="Bitter"/>
            </a:endParaRPr>
          </a:p>
        </p:txBody>
      </p:sp>
      <p:sp>
        <p:nvSpPr>
          <p:cNvPr id="154" name="Google Shape;154;p36"/>
          <p:cNvSpPr txBox="1"/>
          <p:nvPr/>
        </p:nvSpPr>
        <p:spPr>
          <a:xfrm>
            <a:off x="4968392" y="5734547"/>
            <a:ext cx="8351214" cy="1585200"/>
          </a:xfrm>
          <a:prstGeom prst="rect">
            <a:avLst/>
          </a:prstGeom>
          <a:noFill/>
          <a:ln>
            <a:noFill/>
          </a:ln>
        </p:spPr>
        <p:txBody>
          <a:bodyPr spcFirstLastPara="1" wrap="square" lIns="182850" tIns="182850" rIns="182850" bIns="182850" anchor="ctr" anchorCtr="0">
            <a:noAutofit/>
          </a:bodyPr>
          <a:lstStyle/>
          <a:p>
            <a:pPr marL="0" lvl="0" indent="0" algn="ctr" rtl="0">
              <a:lnSpc>
                <a:spcPct val="95000"/>
              </a:lnSpc>
              <a:spcBef>
                <a:spcPts val="0"/>
              </a:spcBef>
              <a:spcAft>
                <a:spcPts val="0"/>
              </a:spcAft>
              <a:buNone/>
            </a:pPr>
            <a:r>
              <a:rPr lang="en" sz="5200" dirty="0">
                <a:solidFill>
                  <a:srgbClr val="FFFFFF"/>
                </a:solidFill>
                <a:latin typeface="Bitter"/>
                <a:ea typeface="Bitter"/>
                <a:cs typeface="Bitter"/>
                <a:sym typeface="Bitter"/>
              </a:rPr>
              <a:t>Secondary Classes – LNS</a:t>
            </a:r>
          </a:p>
          <a:p>
            <a:pPr marL="0" lvl="0" indent="0" algn="ctr" rtl="0">
              <a:lnSpc>
                <a:spcPct val="95000"/>
              </a:lnSpc>
              <a:spcBef>
                <a:spcPts val="0"/>
              </a:spcBef>
              <a:spcAft>
                <a:spcPts val="0"/>
              </a:spcAft>
              <a:buNone/>
            </a:pPr>
            <a:r>
              <a:rPr lang="en" sz="5200" dirty="0">
                <a:solidFill>
                  <a:srgbClr val="FFFFFF"/>
                </a:solidFill>
                <a:latin typeface="Bitter"/>
                <a:ea typeface="Bitter"/>
                <a:cs typeface="Bitter"/>
                <a:sym typeface="Bitter"/>
              </a:rPr>
              <a:t>Teacher Yousef Younis</a:t>
            </a:r>
            <a:endParaRPr sz="5200" dirty="0">
              <a:solidFill>
                <a:srgbClr val="FFFFFF"/>
              </a:solidFill>
              <a:latin typeface="Bitter"/>
              <a:ea typeface="Bitter"/>
              <a:cs typeface="Bitter"/>
              <a:sym typeface="Bit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5"/>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A Self Driving Car</a:t>
            </a:r>
            <a:endParaRPr/>
          </a:p>
        </p:txBody>
      </p:sp>
      <p:pic>
        <p:nvPicPr>
          <p:cNvPr id="219" name="Google Shape;219;p45" descr="Waymo—formerly the Google self-driving car project—stands for a new way forward in mobility. In 2015, we invited Steve Mahan, former CEO of the Santa Clara Valley Blind Center, for a special ride. Steve had ridden in our cars in the past—first accompanied by a test driver in 2012 and then on a closed course in 2014. This time was different. Steve experienced the world’s first fully autonomous driving ride on public roads, navigating through everyday traffic with no steering wheel, no pedals, and no test driver. &#10;&#10;See highlights of Steve’s ride: https://youtu.be/ArYTxDZzQOM&#10;Watch an audio-described version of this video: https://youtu.be/4JSOvXzyISc&#10;&#10;About Waymo: &#10;Waymo is an autonomous driving technology company with a mission to make it safe and easy for people and things to move around. With the Waymo Driver, we can improve the world’s mobility while saving thousands of lives.&#10;&#10;Connect with Waymo: &#10;We're hiring: https://waymo.com/joinus/&#10;Follow Waymo on Twitter: https://twitter.com/waymo&#10;Follow Waymo on Instagram: https://www.instagram.com/waymo&#10;Follow Waymo on LinkedIn: https://www.linkedin.com/company/waymo&#10;Like Waymo on Facebook: https://www.facebook.com/Waymo/" title="Say Hello to Waymo">
            <a:hlinkClick r:id="rId3"/>
          </p:cNvPr>
          <p:cNvPicPr preferRelativeResize="0"/>
          <p:nvPr/>
        </p:nvPicPr>
        <p:blipFill>
          <a:blip r:embed="rId4">
            <a:alphaModFix/>
          </a:blip>
          <a:stretch>
            <a:fillRect/>
          </a:stretch>
        </p:blipFill>
        <p:spPr>
          <a:xfrm>
            <a:off x="4294025" y="2000475"/>
            <a:ext cx="9699950" cy="7274975"/>
          </a:xfrm>
          <a:prstGeom prst="rect">
            <a:avLst/>
          </a:prstGeom>
          <a:noFill/>
          <a:ln>
            <a:noFill/>
          </a:ln>
        </p:spPr>
      </p:pic>
      <p:sp>
        <p:nvSpPr>
          <p:cNvPr id="4" name="Rectangle 3">
            <a:extLst>
              <a:ext uri="{FF2B5EF4-FFF2-40B4-BE49-F238E27FC236}">
                <a16:creationId xmlns:a16="http://schemas.microsoft.com/office/drawing/2014/main" id="{5C78B079-5A3C-4D09-85AD-702446960807}"/>
              </a:ext>
            </a:extLst>
          </p:cNvPr>
          <p:cNvSpPr/>
          <p:nvPr/>
        </p:nvSpPr>
        <p:spPr>
          <a:xfrm>
            <a:off x="16313727" y="7785190"/>
            <a:ext cx="1974273" cy="23067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6"/>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The Big Ideas of AI</a:t>
            </a:r>
            <a:endParaRPr/>
          </a:p>
        </p:txBody>
      </p:sp>
      <p:sp>
        <p:nvSpPr>
          <p:cNvPr id="225" name="Google Shape;225;p46"/>
          <p:cNvSpPr txBox="1">
            <a:spLocks noGrp="1"/>
          </p:cNvSpPr>
          <p:nvPr>
            <p:ph type="body" idx="1"/>
          </p:nvPr>
        </p:nvSpPr>
        <p:spPr>
          <a:xfrm>
            <a:off x="623400" y="1952900"/>
            <a:ext cx="8538600" cy="71850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2200"/>
              <a:buFont typeface="Arial"/>
              <a:buNone/>
            </a:pPr>
            <a:r>
              <a:rPr lang="en"/>
              <a:t>For a device to be artificially smart, it can do any of these 5 things.</a:t>
            </a:r>
            <a:endParaRPr/>
          </a:p>
          <a:p>
            <a:pPr marL="0" lvl="0" indent="0" algn="l" rtl="0">
              <a:spcBef>
                <a:spcPts val="2400"/>
              </a:spcBef>
              <a:spcAft>
                <a:spcPts val="0"/>
              </a:spcAft>
              <a:buClr>
                <a:schemeClr val="dk1"/>
              </a:buClr>
              <a:buSzPts val="2200"/>
              <a:buFont typeface="Arial"/>
              <a:buNone/>
            </a:pPr>
            <a:endParaRPr/>
          </a:p>
          <a:p>
            <a:pPr marL="0" lvl="0" indent="0" algn="l" rtl="0">
              <a:spcBef>
                <a:spcPts val="2400"/>
              </a:spcBef>
              <a:spcAft>
                <a:spcPts val="2400"/>
              </a:spcAft>
              <a:buNone/>
            </a:pPr>
            <a:r>
              <a:rPr lang="en"/>
              <a:t>Let’s talk about it.</a:t>
            </a:r>
            <a:endParaRPr/>
          </a:p>
        </p:txBody>
      </p:sp>
      <p:pic>
        <p:nvPicPr>
          <p:cNvPr id="226" name="Google Shape;226;p46"/>
          <p:cNvPicPr preferRelativeResize="0"/>
          <p:nvPr/>
        </p:nvPicPr>
        <p:blipFill rotWithShape="1">
          <a:blip r:embed="rId3">
            <a:alphaModFix/>
          </a:blip>
          <a:srcRect l="20757" r="20304"/>
          <a:stretch/>
        </p:blipFill>
        <p:spPr>
          <a:xfrm>
            <a:off x="8617100" y="1089550"/>
            <a:ext cx="9337603" cy="8911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7"/>
          <p:cNvSpPr txBox="1">
            <a:spLocks noGrp="1"/>
          </p:cNvSpPr>
          <p:nvPr>
            <p:ph type="body" idx="1"/>
          </p:nvPr>
        </p:nvSpPr>
        <p:spPr>
          <a:xfrm>
            <a:off x="623400" y="1952900"/>
            <a:ext cx="13007700" cy="35763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2200"/>
              <a:buFont typeface="Arial"/>
              <a:buNone/>
            </a:pPr>
            <a:r>
              <a:rPr lang="en" sz="4600">
                <a:solidFill>
                  <a:schemeClr val="dk1"/>
                </a:solidFill>
                <a:highlight>
                  <a:schemeClr val="lt1"/>
                </a:highlight>
              </a:rPr>
              <a:t>1. </a:t>
            </a:r>
            <a:r>
              <a:rPr lang="en" sz="4600" b="1">
                <a:solidFill>
                  <a:schemeClr val="dk1"/>
                </a:solidFill>
                <a:highlight>
                  <a:schemeClr val="lt1"/>
                </a:highlight>
              </a:rPr>
              <a:t>Perceive</a:t>
            </a:r>
            <a:r>
              <a:rPr lang="en" sz="4600">
                <a:solidFill>
                  <a:schemeClr val="dk1"/>
                </a:solidFill>
                <a:highlight>
                  <a:schemeClr val="lt1"/>
                </a:highlight>
              </a:rPr>
              <a:t>: How do we perceive things around us?</a:t>
            </a:r>
            <a:endParaRPr sz="4600">
              <a:solidFill>
                <a:schemeClr val="dk1"/>
              </a:solidFill>
              <a:highlight>
                <a:schemeClr val="lt1"/>
              </a:highlight>
            </a:endParaRPr>
          </a:p>
          <a:p>
            <a:pPr marL="0" lvl="0" indent="0" algn="l" rtl="0">
              <a:spcBef>
                <a:spcPts val="3000"/>
              </a:spcBef>
              <a:spcAft>
                <a:spcPts val="0"/>
              </a:spcAft>
              <a:buClr>
                <a:schemeClr val="dk1"/>
              </a:buClr>
              <a:buSzPts val="1100"/>
              <a:buFont typeface="Arial"/>
              <a:buNone/>
            </a:pPr>
            <a:r>
              <a:rPr lang="en" sz="4600">
                <a:solidFill>
                  <a:schemeClr val="dk1"/>
                </a:solidFill>
              </a:rPr>
              <a:t>How does the self driving car perceive things? </a:t>
            </a:r>
            <a:endParaRPr sz="4600">
              <a:solidFill>
                <a:schemeClr val="dk1"/>
              </a:solidFill>
              <a:highlight>
                <a:schemeClr val="lt1"/>
              </a:highlight>
            </a:endParaRPr>
          </a:p>
          <a:p>
            <a:pPr marL="0" lvl="0" indent="0" algn="l" rtl="0">
              <a:spcBef>
                <a:spcPts val="0"/>
              </a:spcBef>
              <a:spcAft>
                <a:spcPts val="2400"/>
              </a:spcAft>
              <a:buNone/>
            </a:pPr>
            <a:endParaRPr sz="4600"/>
          </a:p>
        </p:txBody>
      </p:sp>
      <p:sp>
        <p:nvSpPr>
          <p:cNvPr id="232" name="Google Shape;232;p47"/>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highlight>
                  <a:schemeClr val="lt1"/>
                </a:highlight>
              </a:rPr>
              <a:t>A Self Driving Car</a:t>
            </a:r>
            <a:endParaRPr>
              <a:highlight>
                <a:schemeClr val="lt1"/>
              </a:highlight>
            </a:endParaRPr>
          </a:p>
        </p:txBody>
      </p:sp>
      <p:pic>
        <p:nvPicPr>
          <p:cNvPr id="233" name="Google Shape;233;p47"/>
          <p:cNvPicPr preferRelativeResize="0"/>
          <p:nvPr/>
        </p:nvPicPr>
        <p:blipFill>
          <a:blip r:embed="rId3">
            <a:alphaModFix amt="20000"/>
          </a:blip>
          <a:stretch>
            <a:fillRect/>
          </a:stretch>
        </p:blipFill>
        <p:spPr>
          <a:xfrm>
            <a:off x="11497126" y="139400"/>
            <a:ext cx="8420947" cy="4736796"/>
          </a:xfrm>
          <a:prstGeom prst="rect">
            <a:avLst/>
          </a:prstGeom>
          <a:noFill/>
          <a:ln>
            <a:noFill/>
          </a:ln>
        </p:spPr>
      </p:pic>
      <p:pic>
        <p:nvPicPr>
          <p:cNvPr id="234" name="Google Shape;234;p47"/>
          <p:cNvPicPr preferRelativeResize="0"/>
          <p:nvPr/>
        </p:nvPicPr>
        <p:blipFill rotWithShape="1">
          <a:blip r:embed="rId4">
            <a:alphaModFix/>
          </a:blip>
          <a:srcRect l="25531" r="25151"/>
          <a:stretch/>
        </p:blipFill>
        <p:spPr>
          <a:xfrm>
            <a:off x="13631177" y="139400"/>
            <a:ext cx="4152847" cy="4736800"/>
          </a:xfrm>
          <a:prstGeom prst="rect">
            <a:avLst/>
          </a:prstGeom>
          <a:noFill/>
          <a:ln>
            <a:noFill/>
          </a:ln>
        </p:spPr>
      </p:pic>
      <p:pic>
        <p:nvPicPr>
          <p:cNvPr id="235" name="Google Shape;235;p47" descr="Waymo—formerly the Google self-driving car project—stands for a new way forward in mobility. In 2015, we invited Steve Mahan, former CEO of the Santa Clara Valley Blind Center, for a special ride. Steve had ridden in our cars in the past—first accompanied by a test driver in 2012 and then on a closed course in 2014. This time was different. Steve experienced the world’s first fully autonomous driving ride on public roads, navigating through everyday traffic with no steering wheel, no pedals, and no test driver. &#10;&#10;See highlights of Steve’s ride: https://youtu.be/ArYTxDZzQOM&#10;Watch an audio-described version of this video: https://youtu.be/4JSOvXzyISc&#10;&#10;About Waymo: &#10;Waymo is an autonomous driving technology company with a mission to make it safe and easy for people and things to move around. With the Waymo Driver, we can improve the world’s mobility while saving thousands of lives.&#10;&#10;Connect with Waymo: &#10;We're hiring: https://waymo.com/joinus/&#10;Follow Waymo on Twitter: https://twitter.com/waymo&#10;Follow Waymo on Instagram: https://www.instagram.com/waymo&#10;Follow Waymo on LinkedIn: https://www.linkedin.com/company/waymo&#10;Like Waymo on Facebook: https://www.facebook.com/Waymo/" title="Say Hello to Waymo">
            <a:hlinkClick r:id="rId5"/>
          </p:cNvPr>
          <p:cNvPicPr preferRelativeResize="0"/>
          <p:nvPr/>
        </p:nvPicPr>
        <p:blipFill>
          <a:blip r:embed="rId6">
            <a:alphaModFix/>
          </a:blip>
          <a:stretch>
            <a:fillRect/>
          </a:stretch>
        </p:blipFill>
        <p:spPr>
          <a:xfrm>
            <a:off x="5914825" y="5143500"/>
            <a:ext cx="6458350" cy="48437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48"/>
          <p:cNvPicPr preferRelativeResize="0"/>
          <p:nvPr/>
        </p:nvPicPr>
        <p:blipFill>
          <a:blip r:embed="rId3">
            <a:alphaModFix/>
          </a:blip>
          <a:stretch>
            <a:fillRect/>
          </a:stretch>
        </p:blipFill>
        <p:spPr>
          <a:xfrm>
            <a:off x="3900800" y="4800000"/>
            <a:ext cx="9921747" cy="5581001"/>
          </a:xfrm>
          <a:prstGeom prst="rect">
            <a:avLst/>
          </a:prstGeom>
          <a:noFill/>
          <a:ln>
            <a:noFill/>
          </a:ln>
        </p:spPr>
      </p:pic>
      <p:sp>
        <p:nvSpPr>
          <p:cNvPr id="241" name="Google Shape;241;p48"/>
          <p:cNvSpPr txBox="1"/>
          <p:nvPr/>
        </p:nvSpPr>
        <p:spPr>
          <a:xfrm>
            <a:off x="2664750" y="6116050"/>
            <a:ext cx="2421600" cy="9474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 sz="3600" b="1">
                <a:solidFill>
                  <a:srgbClr val="EF4523"/>
                </a:solidFill>
                <a:latin typeface="Rubik"/>
                <a:ea typeface="Rubik"/>
                <a:cs typeface="Rubik"/>
                <a:sym typeface="Rubik"/>
              </a:rPr>
              <a:t>cameras</a:t>
            </a:r>
            <a:endParaRPr sz="3600" b="1">
              <a:solidFill>
                <a:srgbClr val="EF4523"/>
              </a:solidFill>
              <a:latin typeface="Rubik"/>
              <a:ea typeface="Rubik"/>
              <a:cs typeface="Rubik"/>
              <a:sym typeface="Rubik"/>
            </a:endParaRPr>
          </a:p>
        </p:txBody>
      </p:sp>
      <p:sp>
        <p:nvSpPr>
          <p:cNvPr id="242" name="Google Shape;242;p48"/>
          <p:cNvSpPr txBox="1"/>
          <p:nvPr/>
        </p:nvSpPr>
        <p:spPr>
          <a:xfrm>
            <a:off x="7424300" y="8906800"/>
            <a:ext cx="2421600" cy="8517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 sz="3600" b="1">
                <a:solidFill>
                  <a:srgbClr val="EF4423"/>
                </a:solidFill>
                <a:latin typeface="Rubik"/>
                <a:ea typeface="Rubik"/>
                <a:cs typeface="Rubik"/>
                <a:sym typeface="Rubik"/>
              </a:rPr>
              <a:t>sensors</a:t>
            </a:r>
            <a:endParaRPr sz="3600" b="1">
              <a:solidFill>
                <a:srgbClr val="EF4423"/>
              </a:solidFill>
              <a:latin typeface="Rubik"/>
              <a:ea typeface="Rubik"/>
              <a:cs typeface="Rubik"/>
              <a:sym typeface="Rubik"/>
            </a:endParaRPr>
          </a:p>
        </p:txBody>
      </p:sp>
      <p:sp>
        <p:nvSpPr>
          <p:cNvPr id="243" name="Google Shape;243;p48"/>
          <p:cNvSpPr txBox="1"/>
          <p:nvPr/>
        </p:nvSpPr>
        <p:spPr>
          <a:xfrm>
            <a:off x="13822550" y="5853775"/>
            <a:ext cx="1800300" cy="8517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 sz="3600" b="1">
                <a:solidFill>
                  <a:srgbClr val="EF4423"/>
                </a:solidFill>
                <a:latin typeface="Rubik"/>
                <a:ea typeface="Rubik"/>
                <a:cs typeface="Rubik"/>
                <a:sym typeface="Rubik"/>
              </a:rPr>
              <a:t>radar</a:t>
            </a:r>
            <a:endParaRPr sz="3600" b="1">
              <a:solidFill>
                <a:srgbClr val="EF4423"/>
              </a:solidFill>
              <a:latin typeface="Rubik"/>
              <a:ea typeface="Rubik"/>
              <a:cs typeface="Rubik"/>
              <a:sym typeface="Rubik"/>
            </a:endParaRPr>
          </a:p>
        </p:txBody>
      </p:sp>
      <p:sp>
        <p:nvSpPr>
          <p:cNvPr id="244" name="Google Shape;244;p48"/>
          <p:cNvSpPr txBox="1">
            <a:spLocks noGrp="1"/>
          </p:cNvSpPr>
          <p:nvPr>
            <p:ph type="body" idx="1"/>
          </p:nvPr>
        </p:nvSpPr>
        <p:spPr>
          <a:xfrm>
            <a:off x="623400" y="1952900"/>
            <a:ext cx="13007700" cy="35763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2200"/>
              <a:buFont typeface="Arial"/>
              <a:buNone/>
            </a:pPr>
            <a:r>
              <a:rPr lang="en" sz="4600">
                <a:solidFill>
                  <a:schemeClr val="dk1"/>
                </a:solidFill>
                <a:highlight>
                  <a:schemeClr val="lt1"/>
                </a:highlight>
              </a:rPr>
              <a:t>1. </a:t>
            </a:r>
            <a:r>
              <a:rPr lang="en" sz="4600" b="1">
                <a:solidFill>
                  <a:schemeClr val="dk1"/>
                </a:solidFill>
                <a:highlight>
                  <a:schemeClr val="lt1"/>
                </a:highlight>
              </a:rPr>
              <a:t>Perceive</a:t>
            </a:r>
            <a:r>
              <a:rPr lang="en" sz="4600">
                <a:solidFill>
                  <a:schemeClr val="dk1"/>
                </a:solidFill>
                <a:highlight>
                  <a:schemeClr val="lt1"/>
                </a:highlight>
              </a:rPr>
              <a:t>: How do we perceive things around us?</a:t>
            </a:r>
            <a:endParaRPr sz="4600">
              <a:solidFill>
                <a:schemeClr val="dk1"/>
              </a:solidFill>
              <a:highlight>
                <a:schemeClr val="lt1"/>
              </a:highlight>
            </a:endParaRPr>
          </a:p>
          <a:p>
            <a:pPr marL="0" lvl="0" indent="0" algn="l" rtl="0">
              <a:spcBef>
                <a:spcPts val="3000"/>
              </a:spcBef>
              <a:spcAft>
                <a:spcPts val="0"/>
              </a:spcAft>
              <a:buClr>
                <a:schemeClr val="dk1"/>
              </a:buClr>
              <a:buSzPts val="1100"/>
              <a:buFont typeface="Arial"/>
              <a:buNone/>
            </a:pPr>
            <a:r>
              <a:rPr lang="en" sz="4600">
                <a:solidFill>
                  <a:schemeClr val="dk1"/>
                </a:solidFill>
              </a:rPr>
              <a:t>How does the self driving car perceive things? </a:t>
            </a:r>
            <a:endParaRPr sz="4600">
              <a:solidFill>
                <a:schemeClr val="dk1"/>
              </a:solidFill>
              <a:highlight>
                <a:schemeClr val="lt1"/>
              </a:highlight>
            </a:endParaRPr>
          </a:p>
          <a:p>
            <a:pPr marL="0" lvl="0" indent="0" algn="l" rtl="0">
              <a:spcBef>
                <a:spcPts val="0"/>
              </a:spcBef>
              <a:spcAft>
                <a:spcPts val="2400"/>
              </a:spcAft>
              <a:buNone/>
            </a:pPr>
            <a:endParaRPr sz="4600"/>
          </a:p>
        </p:txBody>
      </p:sp>
      <p:sp>
        <p:nvSpPr>
          <p:cNvPr id="245" name="Google Shape;245;p48"/>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highlight>
                  <a:schemeClr val="lt1"/>
                </a:highlight>
              </a:rPr>
              <a:t>A Self Driving Car</a:t>
            </a:r>
            <a:endParaRPr>
              <a:highlight>
                <a:schemeClr val="lt1"/>
              </a:highlight>
            </a:endParaRPr>
          </a:p>
        </p:txBody>
      </p:sp>
      <p:pic>
        <p:nvPicPr>
          <p:cNvPr id="246" name="Google Shape;246;p48"/>
          <p:cNvPicPr preferRelativeResize="0"/>
          <p:nvPr/>
        </p:nvPicPr>
        <p:blipFill>
          <a:blip r:embed="rId4">
            <a:alphaModFix amt="20000"/>
          </a:blip>
          <a:stretch>
            <a:fillRect/>
          </a:stretch>
        </p:blipFill>
        <p:spPr>
          <a:xfrm>
            <a:off x="11497126" y="139400"/>
            <a:ext cx="8420947" cy="4736796"/>
          </a:xfrm>
          <a:prstGeom prst="rect">
            <a:avLst/>
          </a:prstGeom>
          <a:noFill/>
          <a:ln>
            <a:noFill/>
          </a:ln>
        </p:spPr>
      </p:pic>
      <p:pic>
        <p:nvPicPr>
          <p:cNvPr id="247" name="Google Shape;247;p48"/>
          <p:cNvPicPr preferRelativeResize="0"/>
          <p:nvPr/>
        </p:nvPicPr>
        <p:blipFill rotWithShape="1">
          <a:blip r:embed="rId5">
            <a:alphaModFix/>
          </a:blip>
          <a:srcRect l="25531" r="25151"/>
          <a:stretch/>
        </p:blipFill>
        <p:spPr>
          <a:xfrm>
            <a:off x="13631177" y="139400"/>
            <a:ext cx="4152847" cy="4736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9"/>
          <p:cNvSpPr txBox="1">
            <a:spLocks noGrp="1"/>
          </p:cNvSpPr>
          <p:nvPr>
            <p:ph type="body" idx="1"/>
          </p:nvPr>
        </p:nvSpPr>
        <p:spPr>
          <a:xfrm>
            <a:off x="623400" y="1952900"/>
            <a:ext cx="13103700" cy="35763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1100"/>
              <a:buFont typeface="Arial"/>
              <a:buNone/>
            </a:pPr>
            <a:r>
              <a:rPr lang="en" sz="4600">
                <a:solidFill>
                  <a:schemeClr val="dk1"/>
                </a:solidFill>
              </a:rPr>
              <a:t>2.  </a:t>
            </a:r>
            <a:r>
              <a:rPr lang="en" sz="4600" b="1">
                <a:solidFill>
                  <a:schemeClr val="dk1"/>
                </a:solidFill>
              </a:rPr>
              <a:t>Reason and Plan: </a:t>
            </a:r>
            <a:r>
              <a:rPr lang="en" sz="4600">
                <a:solidFill>
                  <a:schemeClr val="dk1"/>
                </a:solidFill>
              </a:rPr>
              <a:t> How do we decide how we will act or react to things or people?</a:t>
            </a:r>
            <a:endParaRPr sz="4600">
              <a:solidFill>
                <a:schemeClr val="dk1"/>
              </a:solidFill>
            </a:endParaRPr>
          </a:p>
          <a:p>
            <a:pPr marL="0" lvl="0" indent="0" algn="l" rtl="0">
              <a:spcBef>
                <a:spcPts val="3000"/>
              </a:spcBef>
              <a:spcAft>
                <a:spcPts val="0"/>
              </a:spcAft>
              <a:buClr>
                <a:schemeClr val="dk1"/>
              </a:buClr>
              <a:buSzPts val="1100"/>
              <a:buFont typeface="Arial"/>
              <a:buNone/>
            </a:pPr>
            <a:r>
              <a:rPr lang="en" sz="4600">
                <a:solidFill>
                  <a:schemeClr val="dk1"/>
                </a:solidFill>
              </a:rPr>
              <a:t>How does the self driving car reason and plan?</a:t>
            </a:r>
            <a:endParaRPr sz="4600">
              <a:solidFill>
                <a:schemeClr val="dk1"/>
              </a:solidFill>
              <a:highlight>
                <a:schemeClr val="lt1"/>
              </a:highlight>
            </a:endParaRPr>
          </a:p>
        </p:txBody>
      </p:sp>
      <p:sp>
        <p:nvSpPr>
          <p:cNvPr id="253" name="Google Shape;253;p49"/>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highlight>
                  <a:schemeClr val="lt1"/>
                </a:highlight>
              </a:rPr>
              <a:t>A Self Driving Car</a:t>
            </a:r>
            <a:endParaRPr>
              <a:highlight>
                <a:schemeClr val="lt1"/>
              </a:highlight>
            </a:endParaRPr>
          </a:p>
        </p:txBody>
      </p:sp>
      <p:pic>
        <p:nvPicPr>
          <p:cNvPr id="254" name="Google Shape;254;p49" descr="Waymo—formerly the Google self-driving car project—stands for a new way forward in mobility. In 2015, we invited Steve Mahan, former CEO of the Santa Clara Valley Blind Center, for a special ride. Steve had ridden in our cars in the past—first accompanied by a test driver in 2012 and then on a closed course in 2014. This time was different. Steve experienced the world’s first fully autonomous driving ride on public roads, navigating through everyday traffic with no steering wheel, no pedals, and no test driver. &#10;&#10;See highlights of Steve’s ride: https://youtu.be/ArYTxDZzQOM&#10;Watch an audio-described version of this video: https://youtu.be/4JSOvXzyISc&#10;&#10;About Waymo: &#10;Waymo is an autonomous driving technology company with a mission to make it safe and easy for people and things to move around. With the Waymo Driver, we can improve the world’s mobility while saving thousands of lives.&#10;&#10;Connect with Waymo: &#10;We're hiring: https://waymo.com/joinus/&#10;Follow Waymo on Twitter: https://twitter.com/waymo&#10;Follow Waymo on Instagram: https://www.instagram.com/waymo&#10;Follow Waymo on LinkedIn: https://www.linkedin.com/company/waymo&#10;Like Waymo on Facebook: https://www.facebook.com/Waymo/" title="Say Hello to Waymo">
            <a:hlinkClick r:id="rId3"/>
          </p:cNvPr>
          <p:cNvPicPr preferRelativeResize="0"/>
          <p:nvPr/>
        </p:nvPicPr>
        <p:blipFill>
          <a:blip r:embed="rId4">
            <a:alphaModFix/>
          </a:blip>
          <a:stretch>
            <a:fillRect/>
          </a:stretch>
        </p:blipFill>
        <p:spPr>
          <a:xfrm>
            <a:off x="5914825" y="5143500"/>
            <a:ext cx="6458350" cy="4843727"/>
          </a:xfrm>
          <a:prstGeom prst="rect">
            <a:avLst/>
          </a:prstGeom>
          <a:noFill/>
          <a:ln>
            <a:noFill/>
          </a:ln>
        </p:spPr>
      </p:pic>
      <p:pic>
        <p:nvPicPr>
          <p:cNvPr id="255" name="Google Shape;255;p49"/>
          <p:cNvPicPr preferRelativeResize="0"/>
          <p:nvPr/>
        </p:nvPicPr>
        <p:blipFill>
          <a:blip r:embed="rId5">
            <a:alphaModFix amt="20000"/>
          </a:blip>
          <a:stretch>
            <a:fillRect/>
          </a:stretch>
        </p:blipFill>
        <p:spPr>
          <a:xfrm>
            <a:off x="11497126" y="139400"/>
            <a:ext cx="8420947" cy="4736796"/>
          </a:xfrm>
          <a:prstGeom prst="rect">
            <a:avLst/>
          </a:prstGeom>
          <a:noFill/>
          <a:ln>
            <a:noFill/>
          </a:ln>
        </p:spPr>
      </p:pic>
      <p:pic>
        <p:nvPicPr>
          <p:cNvPr id="256" name="Google Shape;256;p49"/>
          <p:cNvPicPr preferRelativeResize="0"/>
          <p:nvPr/>
        </p:nvPicPr>
        <p:blipFill rotWithShape="1">
          <a:blip r:embed="rId6">
            <a:alphaModFix/>
          </a:blip>
          <a:srcRect/>
          <a:stretch/>
        </p:blipFill>
        <p:spPr>
          <a:xfrm>
            <a:off x="11497125" y="139413"/>
            <a:ext cx="8420950" cy="47367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0"/>
          <p:cNvSpPr txBox="1">
            <a:spLocks noGrp="1"/>
          </p:cNvSpPr>
          <p:nvPr>
            <p:ph type="body" idx="1"/>
          </p:nvPr>
        </p:nvSpPr>
        <p:spPr>
          <a:xfrm>
            <a:off x="623400" y="1952900"/>
            <a:ext cx="13103700" cy="14928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600">
                <a:solidFill>
                  <a:schemeClr val="dk1"/>
                </a:solidFill>
              </a:rPr>
              <a:t>How does the self driving car reason and plan? </a:t>
            </a:r>
            <a:endParaRPr sz="4600">
              <a:solidFill>
                <a:schemeClr val="dk1"/>
              </a:solidFill>
            </a:endParaRPr>
          </a:p>
          <a:p>
            <a:pPr marL="0" lvl="0" indent="0" algn="l" rtl="0">
              <a:spcBef>
                <a:spcPts val="0"/>
              </a:spcBef>
              <a:spcAft>
                <a:spcPts val="0"/>
              </a:spcAft>
              <a:buNone/>
            </a:pPr>
            <a:endParaRPr sz="4600">
              <a:solidFill>
                <a:schemeClr val="dk1"/>
              </a:solidFill>
            </a:endParaRPr>
          </a:p>
          <a:p>
            <a:pPr marL="0" lvl="0" indent="0" algn="l" rtl="0">
              <a:spcBef>
                <a:spcPts val="0"/>
              </a:spcBef>
              <a:spcAft>
                <a:spcPts val="0"/>
              </a:spcAft>
              <a:buNone/>
            </a:pPr>
            <a:endParaRPr sz="4600">
              <a:solidFill>
                <a:schemeClr val="dk1"/>
              </a:solidFill>
            </a:endParaRPr>
          </a:p>
          <a:p>
            <a:pPr marL="0" lvl="0" indent="0" algn="l" rtl="0">
              <a:spcBef>
                <a:spcPts val="0"/>
              </a:spcBef>
              <a:spcAft>
                <a:spcPts val="0"/>
              </a:spcAft>
              <a:buNone/>
            </a:pPr>
            <a:endParaRPr sz="4600">
              <a:solidFill>
                <a:schemeClr val="dk1"/>
              </a:solidFill>
            </a:endParaRPr>
          </a:p>
        </p:txBody>
      </p:sp>
      <p:sp>
        <p:nvSpPr>
          <p:cNvPr id="262" name="Google Shape;262;p50"/>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highlight>
                  <a:schemeClr val="lt1"/>
                </a:highlight>
              </a:rPr>
              <a:t>A Self Driving Car</a:t>
            </a:r>
            <a:endParaRPr>
              <a:highlight>
                <a:schemeClr val="lt1"/>
              </a:highlight>
            </a:endParaRPr>
          </a:p>
        </p:txBody>
      </p:sp>
      <p:pic>
        <p:nvPicPr>
          <p:cNvPr id="263" name="Google Shape;263;p50"/>
          <p:cNvPicPr preferRelativeResize="0"/>
          <p:nvPr/>
        </p:nvPicPr>
        <p:blipFill>
          <a:blip r:embed="rId3">
            <a:alphaModFix amt="20000"/>
          </a:blip>
          <a:stretch>
            <a:fillRect/>
          </a:stretch>
        </p:blipFill>
        <p:spPr>
          <a:xfrm>
            <a:off x="11497126" y="139400"/>
            <a:ext cx="8420947" cy="4736796"/>
          </a:xfrm>
          <a:prstGeom prst="rect">
            <a:avLst/>
          </a:prstGeom>
          <a:noFill/>
          <a:ln>
            <a:noFill/>
          </a:ln>
        </p:spPr>
      </p:pic>
      <p:pic>
        <p:nvPicPr>
          <p:cNvPr id="264" name="Google Shape;264;p50"/>
          <p:cNvPicPr preferRelativeResize="0"/>
          <p:nvPr/>
        </p:nvPicPr>
        <p:blipFill rotWithShape="1">
          <a:blip r:embed="rId4">
            <a:alphaModFix/>
          </a:blip>
          <a:srcRect/>
          <a:stretch/>
        </p:blipFill>
        <p:spPr>
          <a:xfrm>
            <a:off x="11497125" y="139413"/>
            <a:ext cx="8420950" cy="4736784"/>
          </a:xfrm>
          <a:prstGeom prst="rect">
            <a:avLst/>
          </a:prstGeom>
          <a:noFill/>
          <a:ln>
            <a:noFill/>
          </a:ln>
        </p:spPr>
      </p:pic>
      <p:sp>
        <p:nvSpPr>
          <p:cNvPr id="265" name="Google Shape;265;p50"/>
          <p:cNvSpPr txBox="1"/>
          <p:nvPr/>
        </p:nvSpPr>
        <p:spPr>
          <a:xfrm>
            <a:off x="1791700" y="4313025"/>
            <a:ext cx="14704200" cy="47367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 sz="4600" b="1">
                <a:solidFill>
                  <a:srgbClr val="000000"/>
                </a:solidFill>
                <a:latin typeface="Rubik"/>
                <a:ea typeface="Rubik"/>
                <a:cs typeface="Rubik"/>
                <a:sym typeface="Rubik"/>
              </a:rPr>
              <a:t>Reasoning: </a:t>
            </a:r>
            <a:r>
              <a:rPr lang="en" sz="4600">
                <a:solidFill>
                  <a:srgbClr val="000000"/>
                </a:solidFill>
                <a:latin typeface="Rubik"/>
                <a:ea typeface="Rubik"/>
                <a:cs typeface="Rubik"/>
                <a:sym typeface="Rubik"/>
              </a:rPr>
              <a:t>Making sense of what’s happening around the car — "What is that object? Is that a person or a sign?"</a:t>
            </a:r>
            <a:endParaRPr sz="4600">
              <a:solidFill>
                <a:srgbClr val="000000"/>
              </a:solidFill>
              <a:latin typeface="Rubik"/>
              <a:ea typeface="Rubik"/>
              <a:cs typeface="Rubik"/>
              <a:sym typeface="Rubik"/>
            </a:endParaRPr>
          </a:p>
          <a:p>
            <a:pPr marL="0" lvl="0" indent="0" algn="l" rtl="0">
              <a:spcBef>
                <a:spcPts val="0"/>
              </a:spcBef>
              <a:spcAft>
                <a:spcPts val="0"/>
              </a:spcAft>
              <a:buNone/>
            </a:pPr>
            <a:endParaRPr sz="4600">
              <a:solidFill>
                <a:srgbClr val="000000"/>
              </a:solidFill>
              <a:latin typeface="Rubik"/>
              <a:ea typeface="Rubik"/>
              <a:cs typeface="Rubik"/>
              <a:sym typeface="Rubik"/>
            </a:endParaRPr>
          </a:p>
          <a:p>
            <a:pPr marL="0" lvl="0" indent="0" algn="l" rtl="0">
              <a:spcBef>
                <a:spcPts val="0"/>
              </a:spcBef>
              <a:spcAft>
                <a:spcPts val="0"/>
              </a:spcAft>
              <a:buNone/>
            </a:pPr>
            <a:r>
              <a:rPr lang="en" sz="4600" b="1">
                <a:solidFill>
                  <a:srgbClr val="000000"/>
                </a:solidFill>
                <a:latin typeface="Rubik"/>
                <a:ea typeface="Rubik"/>
                <a:cs typeface="Rubik"/>
                <a:sym typeface="Rubik"/>
              </a:rPr>
              <a:t>Planning: </a:t>
            </a:r>
            <a:r>
              <a:rPr lang="en" sz="4600">
                <a:solidFill>
                  <a:srgbClr val="000000"/>
                </a:solidFill>
                <a:latin typeface="Rubik"/>
                <a:ea typeface="Rubik"/>
                <a:cs typeface="Rubik"/>
                <a:sym typeface="Rubik"/>
              </a:rPr>
              <a:t>Deciding what to do next — "Should I stop? Slow down? Change lanes?"</a:t>
            </a:r>
            <a:endParaRPr sz="4600">
              <a:solidFill>
                <a:srgbClr val="000000"/>
              </a:solidFill>
              <a:latin typeface="Rubik"/>
              <a:ea typeface="Rubik"/>
              <a:cs typeface="Rubik"/>
              <a:sym typeface="Rubi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1"/>
          <p:cNvSpPr txBox="1">
            <a:spLocks noGrp="1"/>
          </p:cNvSpPr>
          <p:nvPr>
            <p:ph type="body" idx="1"/>
          </p:nvPr>
        </p:nvSpPr>
        <p:spPr>
          <a:xfrm>
            <a:off x="623400" y="1952900"/>
            <a:ext cx="13103700" cy="21387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600">
                <a:solidFill>
                  <a:schemeClr val="dk1"/>
                </a:solidFill>
              </a:rPr>
              <a:t>3. </a:t>
            </a:r>
            <a:r>
              <a:rPr lang="en" sz="4600" b="1">
                <a:solidFill>
                  <a:schemeClr val="dk1"/>
                </a:solidFill>
              </a:rPr>
              <a:t>Learn:  </a:t>
            </a:r>
            <a:r>
              <a:rPr lang="en" sz="4600">
                <a:solidFill>
                  <a:schemeClr val="dk1"/>
                </a:solidFill>
              </a:rPr>
              <a:t>How do we learn? </a:t>
            </a:r>
            <a:endParaRPr sz="4600">
              <a:solidFill>
                <a:schemeClr val="dk1"/>
              </a:solidFill>
            </a:endParaRPr>
          </a:p>
          <a:p>
            <a:pPr marL="0" lvl="0" indent="0" algn="l" rtl="0">
              <a:spcBef>
                <a:spcPts val="0"/>
              </a:spcBef>
              <a:spcAft>
                <a:spcPts val="0"/>
              </a:spcAft>
              <a:buNone/>
            </a:pPr>
            <a:r>
              <a:rPr lang="en" sz="4600">
                <a:solidFill>
                  <a:schemeClr val="dk1"/>
                </a:solidFill>
              </a:rPr>
              <a:t>What does learning mean for a self driving car?</a:t>
            </a:r>
            <a:endParaRPr sz="4600">
              <a:solidFill>
                <a:schemeClr val="dk1"/>
              </a:solidFill>
            </a:endParaRPr>
          </a:p>
        </p:txBody>
      </p:sp>
      <p:sp>
        <p:nvSpPr>
          <p:cNvPr id="271" name="Google Shape;271;p51"/>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highlight>
                  <a:schemeClr val="lt1"/>
                </a:highlight>
              </a:rPr>
              <a:t>A Self Driving Car</a:t>
            </a:r>
            <a:endParaRPr>
              <a:highlight>
                <a:schemeClr val="lt1"/>
              </a:highlight>
            </a:endParaRPr>
          </a:p>
        </p:txBody>
      </p:sp>
      <p:pic>
        <p:nvPicPr>
          <p:cNvPr id="272" name="Google Shape;272;p51"/>
          <p:cNvPicPr preferRelativeResize="0"/>
          <p:nvPr/>
        </p:nvPicPr>
        <p:blipFill>
          <a:blip r:embed="rId3">
            <a:alphaModFix amt="20000"/>
          </a:blip>
          <a:stretch>
            <a:fillRect/>
          </a:stretch>
        </p:blipFill>
        <p:spPr>
          <a:xfrm>
            <a:off x="11497126" y="139400"/>
            <a:ext cx="8420947" cy="4736796"/>
          </a:xfrm>
          <a:prstGeom prst="rect">
            <a:avLst/>
          </a:prstGeom>
          <a:noFill/>
          <a:ln>
            <a:noFill/>
          </a:ln>
        </p:spPr>
      </p:pic>
      <p:pic>
        <p:nvPicPr>
          <p:cNvPr id="273" name="Google Shape;273;p51"/>
          <p:cNvPicPr preferRelativeResize="0"/>
          <p:nvPr/>
        </p:nvPicPr>
        <p:blipFill rotWithShape="1">
          <a:blip r:embed="rId4">
            <a:alphaModFix/>
          </a:blip>
          <a:srcRect/>
          <a:stretch/>
        </p:blipFill>
        <p:spPr>
          <a:xfrm>
            <a:off x="11497112" y="139400"/>
            <a:ext cx="8420970" cy="4736800"/>
          </a:xfrm>
          <a:prstGeom prst="rect">
            <a:avLst/>
          </a:prstGeom>
          <a:noFill/>
          <a:ln>
            <a:noFill/>
          </a:ln>
        </p:spPr>
      </p:pic>
      <p:graphicFrame>
        <p:nvGraphicFramePr>
          <p:cNvPr id="274" name="Google Shape;274;p51"/>
          <p:cNvGraphicFramePr/>
          <p:nvPr/>
        </p:nvGraphicFramePr>
        <p:xfrm>
          <a:off x="699600" y="3792950"/>
          <a:ext cx="13103700" cy="6278640"/>
        </p:xfrm>
        <a:graphic>
          <a:graphicData uri="http://schemas.openxmlformats.org/drawingml/2006/table">
            <a:tbl>
              <a:tblPr>
                <a:noFill/>
                <a:tableStyleId>{96879CB3-AC7E-421F-96FD-47495352593D}</a:tableStyleId>
              </a:tblPr>
              <a:tblGrid>
                <a:gridCol w="6551850">
                  <a:extLst>
                    <a:ext uri="{9D8B030D-6E8A-4147-A177-3AD203B41FA5}">
                      <a16:colId xmlns:a16="http://schemas.microsoft.com/office/drawing/2014/main" val="20000"/>
                    </a:ext>
                  </a:extLst>
                </a:gridCol>
                <a:gridCol w="6551850">
                  <a:extLst>
                    <a:ext uri="{9D8B030D-6E8A-4147-A177-3AD203B41FA5}">
                      <a16:colId xmlns:a16="http://schemas.microsoft.com/office/drawing/2014/main" val="20001"/>
                    </a:ext>
                  </a:extLst>
                </a:gridCol>
              </a:tblGrid>
              <a:tr h="889400">
                <a:tc>
                  <a:txBody>
                    <a:bodyPr/>
                    <a:lstStyle/>
                    <a:p>
                      <a:pPr marL="0" lvl="0" indent="0" algn="l" rtl="0">
                        <a:spcBef>
                          <a:spcPts val="0"/>
                        </a:spcBef>
                        <a:spcAft>
                          <a:spcPts val="0"/>
                        </a:spcAft>
                        <a:buNone/>
                      </a:pPr>
                      <a:r>
                        <a:rPr lang="en" sz="3600" b="1">
                          <a:solidFill>
                            <a:srgbClr val="000000"/>
                          </a:solidFill>
                          <a:latin typeface="Bitter"/>
                          <a:ea typeface="Bitter"/>
                          <a:cs typeface="Bitter"/>
                          <a:sym typeface="Bitter"/>
                        </a:rPr>
                        <a:t>Situation</a:t>
                      </a:r>
                      <a:endParaRPr sz="3600" b="1">
                        <a:solidFill>
                          <a:srgbClr val="000000"/>
                        </a:solidFill>
                        <a:latin typeface="Bitter"/>
                        <a:ea typeface="Bitter"/>
                        <a:cs typeface="Bitter"/>
                        <a:sym typeface="Bitter"/>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3600" b="1">
                          <a:solidFill>
                            <a:srgbClr val="000000"/>
                          </a:solidFill>
                          <a:latin typeface="Bitter"/>
                          <a:ea typeface="Bitter"/>
                          <a:cs typeface="Bitter"/>
                          <a:sym typeface="Bitter"/>
                        </a:rPr>
                        <a:t>How AI Learns</a:t>
                      </a:r>
                      <a:endParaRPr sz="3600" b="1">
                        <a:solidFill>
                          <a:srgbClr val="000000"/>
                        </a:solidFill>
                        <a:latin typeface="Bitter"/>
                        <a:ea typeface="Bitter"/>
                        <a:cs typeface="Bitter"/>
                        <a:sym typeface="Bitter"/>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1561175">
                <a:tc>
                  <a:txBody>
                    <a:bodyPr/>
                    <a:lstStyle/>
                    <a:p>
                      <a:pPr marL="0" lvl="0" indent="0" algn="l" rtl="0">
                        <a:spcBef>
                          <a:spcPts val="0"/>
                        </a:spcBef>
                        <a:spcAft>
                          <a:spcPts val="0"/>
                        </a:spcAft>
                        <a:buNone/>
                      </a:pPr>
                      <a:r>
                        <a:rPr lang="en" sz="2800">
                          <a:solidFill>
                            <a:srgbClr val="000000"/>
                          </a:solidFill>
                          <a:latin typeface="Rubik"/>
                          <a:ea typeface="Rubik"/>
                          <a:cs typeface="Rubik"/>
                          <a:sym typeface="Rubik"/>
                        </a:rPr>
                        <a:t>New Construction Site</a:t>
                      </a:r>
                      <a:endParaRPr sz="2800">
                        <a:solidFill>
                          <a:srgbClr val="000000"/>
                        </a:solidFill>
                        <a:latin typeface="Rubik"/>
                        <a:ea typeface="Rubik"/>
                        <a:cs typeface="Rubik"/>
                        <a:sym typeface="Rubik"/>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2800">
                          <a:solidFill>
                            <a:srgbClr val="000000"/>
                          </a:solidFill>
                          <a:latin typeface="Rubik"/>
                          <a:ea typeface="Rubik"/>
                          <a:cs typeface="Rubik"/>
                          <a:sym typeface="Rubik"/>
                        </a:rPr>
                        <a:t>Car records how human drivers navigate around it. Data is labeled and fed back into AI training.</a:t>
                      </a:r>
                      <a:endParaRPr sz="2800">
                        <a:solidFill>
                          <a:srgbClr val="000000"/>
                        </a:solidFill>
                        <a:latin typeface="Rubik"/>
                        <a:ea typeface="Rubik"/>
                        <a:cs typeface="Rubik"/>
                        <a:sym typeface="Rubik"/>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965925">
                <a:tc>
                  <a:txBody>
                    <a:bodyPr/>
                    <a:lstStyle/>
                    <a:p>
                      <a:pPr marL="0" lvl="0" indent="0" algn="l" rtl="0">
                        <a:spcBef>
                          <a:spcPts val="0"/>
                        </a:spcBef>
                        <a:spcAft>
                          <a:spcPts val="0"/>
                        </a:spcAft>
                        <a:buNone/>
                      </a:pPr>
                      <a:r>
                        <a:rPr lang="en" sz="2800">
                          <a:solidFill>
                            <a:srgbClr val="000000"/>
                          </a:solidFill>
                          <a:latin typeface="Rubik"/>
                          <a:ea typeface="Rubik"/>
                          <a:cs typeface="Rubik"/>
                          <a:sym typeface="Rubik"/>
                        </a:rPr>
                        <a:t>Pedestrian with a dog</a:t>
                      </a:r>
                      <a:endParaRPr sz="2800">
                        <a:solidFill>
                          <a:srgbClr val="000000"/>
                        </a:solidFill>
                        <a:latin typeface="Rubik"/>
                        <a:ea typeface="Rubik"/>
                        <a:cs typeface="Rubik"/>
                        <a:sym typeface="Rubik"/>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2800">
                          <a:solidFill>
                            <a:srgbClr val="000000"/>
                          </a:solidFill>
                          <a:latin typeface="Rubik"/>
                          <a:ea typeface="Rubik"/>
                          <a:cs typeface="Rubik"/>
                          <a:sym typeface="Rubik"/>
                        </a:rPr>
                        <a:t>AI sees many examples of people walking dogs and learns to predict slower movements.</a:t>
                      </a:r>
                      <a:endParaRPr sz="2800">
                        <a:solidFill>
                          <a:srgbClr val="000000"/>
                        </a:solidFill>
                        <a:latin typeface="Rubik"/>
                        <a:ea typeface="Rubik"/>
                        <a:cs typeface="Rubik"/>
                        <a:sym typeface="Rubik"/>
                      </a:endParaRPr>
                    </a:p>
                    <a:p>
                      <a:pPr marL="0" lvl="0" indent="0" algn="l" rtl="0">
                        <a:spcBef>
                          <a:spcPts val="0"/>
                        </a:spcBef>
                        <a:spcAft>
                          <a:spcPts val="0"/>
                        </a:spcAft>
                        <a:buNone/>
                      </a:pPr>
                      <a:endParaRPr sz="2800">
                        <a:solidFill>
                          <a:srgbClr val="000000"/>
                        </a:solidFill>
                        <a:latin typeface="Rubik"/>
                        <a:ea typeface="Rubik"/>
                        <a:cs typeface="Rubik"/>
                        <a:sym typeface="Rubik"/>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561175">
                <a:tc>
                  <a:txBody>
                    <a:bodyPr/>
                    <a:lstStyle/>
                    <a:p>
                      <a:pPr marL="0" lvl="0" indent="0" algn="l" rtl="0">
                        <a:spcBef>
                          <a:spcPts val="0"/>
                        </a:spcBef>
                        <a:spcAft>
                          <a:spcPts val="0"/>
                        </a:spcAft>
                        <a:buNone/>
                      </a:pPr>
                      <a:r>
                        <a:rPr lang="en" sz="2800">
                          <a:solidFill>
                            <a:srgbClr val="000000"/>
                          </a:solidFill>
                          <a:latin typeface="Rubik"/>
                          <a:ea typeface="Rubik"/>
                          <a:cs typeface="Rubik"/>
                          <a:sym typeface="Rubik"/>
                        </a:rPr>
                        <a:t>Emergency Vehicles </a:t>
                      </a:r>
                      <a:endParaRPr sz="2800">
                        <a:solidFill>
                          <a:srgbClr val="000000"/>
                        </a:solidFill>
                        <a:latin typeface="Rubik"/>
                        <a:ea typeface="Rubik"/>
                        <a:cs typeface="Rubik"/>
                        <a:sym typeface="Rubik"/>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2800">
                          <a:solidFill>
                            <a:srgbClr val="000000"/>
                          </a:solidFill>
                          <a:latin typeface="Rubik"/>
                          <a:ea typeface="Rubik"/>
                          <a:cs typeface="Rubik"/>
                          <a:sym typeface="Rubik"/>
                        </a:rPr>
                        <a:t>AI is trained to recognize their lights and sounds to yield properly.</a:t>
                      </a:r>
                      <a:endParaRPr sz="2800">
                        <a:solidFill>
                          <a:srgbClr val="000000"/>
                        </a:solidFill>
                        <a:latin typeface="Rubik"/>
                        <a:ea typeface="Rubik"/>
                        <a:cs typeface="Rubik"/>
                        <a:sym typeface="Rubik"/>
                      </a:endParaRPr>
                    </a:p>
                    <a:p>
                      <a:pPr marL="0" lvl="0" indent="0" algn="l" rtl="0">
                        <a:spcBef>
                          <a:spcPts val="0"/>
                        </a:spcBef>
                        <a:spcAft>
                          <a:spcPts val="0"/>
                        </a:spcAft>
                        <a:buNone/>
                      </a:pPr>
                      <a:endParaRPr sz="2800">
                        <a:solidFill>
                          <a:srgbClr val="000000"/>
                        </a:solidFill>
                        <a:latin typeface="Rubik"/>
                        <a:ea typeface="Rubik"/>
                        <a:cs typeface="Rubik"/>
                        <a:sym typeface="Rubik"/>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grpSp>
        <p:nvGrpSpPr>
          <p:cNvPr id="275" name="Google Shape;275;p51"/>
          <p:cNvGrpSpPr/>
          <p:nvPr/>
        </p:nvGrpSpPr>
        <p:grpSpPr>
          <a:xfrm>
            <a:off x="7417350" y="4863825"/>
            <a:ext cx="6181200" cy="5067250"/>
            <a:chOff x="7417350" y="4863825"/>
            <a:chExt cx="6181200" cy="5067250"/>
          </a:xfrm>
        </p:grpSpPr>
        <p:sp>
          <p:nvSpPr>
            <p:cNvPr id="276" name="Google Shape;276;p51"/>
            <p:cNvSpPr/>
            <p:nvPr/>
          </p:nvSpPr>
          <p:spPr>
            <a:xfrm>
              <a:off x="7417350" y="4863825"/>
              <a:ext cx="6181200" cy="1398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277" name="Google Shape;277;p51"/>
            <p:cNvSpPr/>
            <p:nvPr/>
          </p:nvSpPr>
          <p:spPr>
            <a:xfrm>
              <a:off x="7417350" y="6536175"/>
              <a:ext cx="6181200" cy="1398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278" name="Google Shape;278;p51"/>
            <p:cNvSpPr/>
            <p:nvPr/>
          </p:nvSpPr>
          <p:spPr>
            <a:xfrm>
              <a:off x="7417350" y="8532775"/>
              <a:ext cx="6181200" cy="1398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2"/>
          <p:cNvSpPr txBox="1">
            <a:spLocks noGrp="1"/>
          </p:cNvSpPr>
          <p:nvPr>
            <p:ph type="body" idx="1"/>
          </p:nvPr>
        </p:nvSpPr>
        <p:spPr>
          <a:xfrm>
            <a:off x="623400" y="1952900"/>
            <a:ext cx="13103700" cy="12693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600">
                <a:solidFill>
                  <a:schemeClr val="dk1"/>
                </a:solidFill>
              </a:rPr>
              <a:t>4.</a:t>
            </a:r>
            <a:r>
              <a:rPr lang="en" sz="4600" b="1">
                <a:solidFill>
                  <a:schemeClr val="dk1"/>
                </a:solidFill>
              </a:rPr>
              <a:t> Interact</a:t>
            </a:r>
            <a:r>
              <a:rPr lang="en" sz="4600">
                <a:solidFill>
                  <a:schemeClr val="dk1"/>
                </a:solidFill>
              </a:rPr>
              <a:t>: How do we interact? </a:t>
            </a:r>
            <a:endParaRPr sz="4600">
              <a:solidFill>
                <a:schemeClr val="dk1"/>
              </a:solidFill>
            </a:endParaRPr>
          </a:p>
          <a:p>
            <a:pPr marL="0" lvl="0" indent="0" algn="l" rtl="0">
              <a:spcBef>
                <a:spcPts val="0"/>
              </a:spcBef>
              <a:spcAft>
                <a:spcPts val="0"/>
              </a:spcAft>
              <a:buNone/>
            </a:pPr>
            <a:endParaRPr sz="4600">
              <a:solidFill>
                <a:schemeClr val="dk1"/>
              </a:solidFill>
            </a:endParaRPr>
          </a:p>
          <a:p>
            <a:pPr marL="0" lvl="0" indent="0" algn="l" rtl="0">
              <a:spcBef>
                <a:spcPts val="0"/>
              </a:spcBef>
              <a:spcAft>
                <a:spcPts val="0"/>
              </a:spcAft>
              <a:buNone/>
            </a:pPr>
            <a:endParaRPr sz="4600">
              <a:solidFill>
                <a:schemeClr val="dk1"/>
              </a:solidFill>
            </a:endParaRPr>
          </a:p>
          <a:p>
            <a:pPr marL="0" lvl="0" indent="0" algn="l" rtl="0">
              <a:spcBef>
                <a:spcPts val="0"/>
              </a:spcBef>
              <a:spcAft>
                <a:spcPts val="0"/>
              </a:spcAft>
              <a:buNone/>
            </a:pPr>
            <a:endParaRPr sz="4600">
              <a:solidFill>
                <a:schemeClr val="dk1"/>
              </a:solidFill>
            </a:endParaRPr>
          </a:p>
        </p:txBody>
      </p:sp>
      <p:sp>
        <p:nvSpPr>
          <p:cNvPr id="284" name="Google Shape;284;p52"/>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highlight>
                  <a:schemeClr val="lt1"/>
                </a:highlight>
              </a:rPr>
              <a:t>A Self Driving Car</a:t>
            </a:r>
            <a:endParaRPr>
              <a:highlight>
                <a:schemeClr val="lt1"/>
              </a:highlight>
            </a:endParaRPr>
          </a:p>
        </p:txBody>
      </p:sp>
      <p:pic>
        <p:nvPicPr>
          <p:cNvPr id="285" name="Google Shape;285;p52"/>
          <p:cNvPicPr preferRelativeResize="0"/>
          <p:nvPr/>
        </p:nvPicPr>
        <p:blipFill>
          <a:blip r:embed="rId3">
            <a:alphaModFix amt="20000"/>
          </a:blip>
          <a:stretch>
            <a:fillRect/>
          </a:stretch>
        </p:blipFill>
        <p:spPr>
          <a:xfrm>
            <a:off x="11497126" y="139400"/>
            <a:ext cx="8420947" cy="4736796"/>
          </a:xfrm>
          <a:prstGeom prst="rect">
            <a:avLst/>
          </a:prstGeom>
          <a:noFill/>
          <a:ln>
            <a:noFill/>
          </a:ln>
        </p:spPr>
      </p:pic>
      <p:graphicFrame>
        <p:nvGraphicFramePr>
          <p:cNvPr id="286" name="Google Shape;286;p52"/>
          <p:cNvGraphicFramePr/>
          <p:nvPr/>
        </p:nvGraphicFramePr>
        <p:xfrm>
          <a:off x="373300" y="3432400"/>
          <a:ext cx="13353800" cy="6598860"/>
        </p:xfrm>
        <a:graphic>
          <a:graphicData uri="http://schemas.openxmlformats.org/drawingml/2006/table">
            <a:tbl>
              <a:tblPr>
                <a:noFill/>
                <a:tableStyleId>{96879CB3-AC7E-421F-96FD-47495352593D}</a:tableStyleId>
              </a:tblPr>
              <a:tblGrid>
                <a:gridCol w="6676900">
                  <a:extLst>
                    <a:ext uri="{9D8B030D-6E8A-4147-A177-3AD203B41FA5}">
                      <a16:colId xmlns:a16="http://schemas.microsoft.com/office/drawing/2014/main" val="20000"/>
                    </a:ext>
                  </a:extLst>
                </a:gridCol>
                <a:gridCol w="6676900">
                  <a:extLst>
                    <a:ext uri="{9D8B030D-6E8A-4147-A177-3AD203B41FA5}">
                      <a16:colId xmlns:a16="http://schemas.microsoft.com/office/drawing/2014/main" val="20001"/>
                    </a:ext>
                  </a:extLst>
                </a:gridCol>
              </a:tblGrid>
              <a:tr h="6421650">
                <a:tc>
                  <a:txBody>
                    <a:bodyPr/>
                    <a:lstStyle/>
                    <a:p>
                      <a:pPr marL="0" lvl="0" indent="0" algn="l" rtl="0">
                        <a:spcBef>
                          <a:spcPts val="0"/>
                        </a:spcBef>
                        <a:spcAft>
                          <a:spcPts val="0"/>
                        </a:spcAft>
                        <a:buNone/>
                      </a:pPr>
                      <a:r>
                        <a:rPr lang="en" sz="3000">
                          <a:latin typeface="Rubik"/>
                          <a:ea typeface="Rubik"/>
                          <a:cs typeface="Rubik"/>
                          <a:sym typeface="Rubik"/>
                        </a:rPr>
                        <a:t>Human Interactions </a:t>
                      </a:r>
                      <a:r>
                        <a:rPr lang="en" sz="3000" b="1" i="1">
                          <a:latin typeface="Rubik"/>
                          <a:ea typeface="Rubik"/>
                          <a:cs typeface="Rubik"/>
                          <a:sym typeface="Rubik"/>
                        </a:rPr>
                        <a:t>Through</a:t>
                      </a:r>
                      <a:r>
                        <a:rPr lang="en" sz="3000">
                          <a:latin typeface="Rubik"/>
                          <a:ea typeface="Rubik"/>
                          <a:cs typeface="Rubik"/>
                          <a:sym typeface="Rubik"/>
                        </a:rPr>
                        <a:t> a Car</a:t>
                      </a:r>
                      <a:endParaRPr sz="3000">
                        <a:latin typeface="Rubik"/>
                        <a:ea typeface="Rubik"/>
                        <a:cs typeface="Rubik"/>
                        <a:sym typeface="Rubik"/>
                      </a:endParaRPr>
                    </a:p>
                    <a:p>
                      <a:pPr marL="914400" lvl="0" indent="-647700" algn="l" rtl="0">
                        <a:spcBef>
                          <a:spcPts val="0"/>
                        </a:spcBef>
                        <a:spcAft>
                          <a:spcPts val="0"/>
                        </a:spcAft>
                        <a:buSzPts val="3000"/>
                        <a:buFont typeface="Rubik"/>
                        <a:buChar char="●"/>
                      </a:pPr>
                      <a:endParaRPr sz="3000">
                        <a:latin typeface="Rubik"/>
                        <a:ea typeface="Rubik"/>
                        <a:cs typeface="Rubik"/>
                        <a:sym typeface="Rubik"/>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3200" b="1">
                          <a:solidFill>
                            <a:srgbClr val="000000"/>
                          </a:solidFill>
                          <a:latin typeface="Rubik"/>
                          <a:ea typeface="Rubik"/>
                          <a:cs typeface="Rubik"/>
                          <a:sym typeface="Rubik"/>
                        </a:rPr>
                        <a:t>How does a self driving car interact with the environment?</a:t>
                      </a:r>
                      <a:endParaRPr sz="3200">
                        <a:solidFill>
                          <a:srgbClr val="000000"/>
                        </a:solidFill>
                        <a:latin typeface="Rubik"/>
                        <a:ea typeface="Rubik"/>
                        <a:cs typeface="Rubik"/>
                        <a:sym typeface="Rubik"/>
                      </a:endParaRPr>
                    </a:p>
                    <a:p>
                      <a:pPr marL="914400" lvl="0" indent="-660400" algn="l" rtl="0">
                        <a:spcBef>
                          <a:spcPts val="3000"/>
                        </a:spcBef>
                        <a:spcAft>
                          <a:spcPts val="0"/>
                        </a:spcAft>
                        <a:buClr>
                          <a:srgbClr val="000000"/>
                        </a:buClr>
                        <a:buSzPts val="3200"/>
                        <a:buFont typeface="Rubik"/>
                        <a:buChar char="●"/>
                      </a:pPr>
                      <a:r>
                        <a:rPr lang="en" sz="3200">
                          <a:solidFill>
                            <a:srgbClr val="000000"/>
                          </a:solidFill>
                          <a:latin typeface="Rubik"/>
                          <a:ea typeface="Rubik"/>
                          <a:cs typeface="Rubik"/>
                          <a:sym typeface="Rubik"/>
                        </a:rPr>
                        <a:t>Perceives what’s around using sensors.</a:t>
                      </a:r>
                      <a:endParaRPr sz="3200">
                        <a:solidFill>
                          <a:srgbClr val="000000"/>
                        </a:solidFill>
                        <a:latin typeface="Rubik"/>
                        <a:ea typeface="Rubik"/>
                        <a:cs typeface="Rubik"/>
                        <a:sym typeface="Rubik"/>
                      </a:endParaRPr>
                    </a:p>
                    <a:p>
                      <a:pPr marL="914400" lvl="0" indent="-660400" algn="l" rtl="0">
                        <a:spcBef>
                          <a:spcPts val="0"/>
                        </a:spcBef>
                        <a:spcAft>
                          <a:spcPts val="0"/>
                        </a:spcAft>
                        <a:buClr>
                          <a:srgbClr val="000000"/>
                        </a:buClr>
                        <a:buSzPts val="3200"/>
                        <a:buFont typeface="Rubik"/>
                        <a:buChar char="●"/>
                      </a:pPr>
                      <a:r>
                        <a:rPr lang="en" sz="3200">
                          <a:solidFill>
                            <a:srgbClr val="000000"/>
                          </a:solidFill>
                          <a:latin typeface="Rubik"/>
                          <a:ea typeface="Rubik"/>
                          <a:cs typeface="Rubik"/>
                          <a:sym typeface="Rubik"/>
                        </a:rPr>
                        <a:t>Plans the best action to take.</a:t>
                      </a:r>
                      <a:endParaRPr sz="3200">
                        <a:solidFill>
                          <a:srgbClr val="000000"/>
                        </a:solidFill>
                        <a:latin typeface="Rubik"/>
                        <a:ea typeface="Rubik"/>
                        <a:cs typeface="Rubik"/>
                        <a:sym typeface="Rubik"/>
                      </a:endParaRPr>
                    </a:p>
                    <a:p>
                      <a:pPr marL="914400" lvl="0" indent="-660400" algn="l" rtl="0">
                        <a:spcBef>
                          <a:spcPts val="0"/>
                        </a:spcBef>
                        <a:spcAft>
                          <a:spcPts val="0"/>
                        </a:spcAft>
                        <a:buClr>
                          <a:srgbClr val="000000"/>
                        </a:buClr>
                        <a:buSzPts val="3200"/>
                        <a:buFont typeface="Rubik"/>
                        <a:buChar char="●"/>
                      </a:pPr>
                      <a:r>
                        <a:rPr lang="en" sz="3200">
                          <a:solidFill>
                            <a:srgbClr val="000000"/>
                          </a:solidFill>
                          <a:latin typeface="Rubik"/>
                          <a:ea typeface="Rubik"/>
                          <a:cs typeface="Rubik"/>
                          <a:sym typeface="Rubik"/>
                        </a:rPr>
                        <a:t>Takes action by controlling brakes, steering, and signals.</a:t>
                      </a:r>
                      <a:endParaRPr sz="3200">
                        <a:solidFill>
                          <a:srgbClr val="000000"/>
                        </a:solidFill>
                        <a:latin typeface="Rubik"/>
                        <a:ea typeface="Rubik"/>
                        <a:cs typeface="Rubik"/>
                        <a:sym typeface="Rubik"/>
                      </a:endParaRPr>
                    </a:p>
                    <a:p>
                      <a:pPr marL="914400" lvl="0" indent="-660400" algn="l" rtl="0">
                        <a:spcBef>
                          <a:spcPts val="0"/>
                        </a:spcBef>
                        <a:spcAft>
                          <a:spcPts val="0"/>
                        </a:spcAft>
                        <a:buClr>
                          <a:srgbClr val="000000"/>
                        </a:buClr>
                        <a:buSzPts val="3200"/>
                        <a:buFont typeface="Rubik"/>
                        <a:buChar char="●"/>
                      </a:pPr>
                      <a:r>
                        <a:rPr lang="en" sz="3200">
                          <a:solidFill>
                            <a:srgbClr val="000000"/>
                          </a:solidFill>
                          <a:latin typeface="Rubik"/>
                          <a:ea typeface="Rubik"/>
                          <a:cs typeface="Rubik"/>
                          <a:sym typeface="Rubik"/>
                        </a:rPr>
                        <a:t>Adjusts in real-time as things change</a:t>
                      </a:r>
                      <a:endParaRPr sz="3200">
                        <a:solidFill>
                          <a:srgbClr val="000000"/>
                        </a:solidFill>
                        <a:latin typeface="Rubik"/>
                        <a:ea typeface="Rubik"/>
                        <a:cs typeface="Rubik"/>
                        <a:sym typeface="Rubik"/>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pic>
        <p:nvPicPr>
          <p:cNvPr id="287" name="Google Shape;287;p52"/>
          <p:cNvPicPr preferRelativeResize="0"/>
          <p:nvPr/>
        </p:nvPicPr>
        <p:blipFill rotWithShape="1">
          <a:blip r:embed="rId4">
            <a:alphaModFix/>
          </a:blip>
          <a:srcRect/>
          <a:stretch/>
        </p:blipFill>
        <p:spPr>
          <a:xfrm>
            <a:off x="11497125" y="139400"/>
            <a:ext cx="8420950" cy="473680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3"/>
          <p:cNvSpPr txBox="1">
            <a:spLocks noGrp="1"/>
          </p:cNvSpPr>
          <p:nvPr>
            <p:ph type="body" idx="1"/>
          </p:nvPr>
        </p:nvSpPr>
        <p:spPr>
          <a:xfrm>
            <a:off x="623400" y="1952900"/>
            <a:ext cx="13103700" cy="34077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600" b="1">
                <a:solidFill>
                  <a:schemeClr val="dk1"/>
                </a:solidFill>
              </a:rPr>
              <a:t>5. Impact:</a:t>
            </a:r>
            <a:r>
              <a:rPr lang="en" sz="4600">
                <a:solidFill>
                  <a:schemeClr val="dk1"/>
                </a:solidFill>
              </a:rPr>
              <a:t> Humans can impact society in many ways.</a:t>
            </a:r>
            <a:r>
              <a:rPr lang="en" sz="4600" b="1">
                <a:solidFill>
                  <a:schemeClr val="dk1"/>
                </a:solidFill>
              </a:rPr>
              <a:t>  </a:t>
            </a:r>
            <a:endParaRPr sz="4600" b="1">
              <a:solidFill>
                <a:schemeClr val="dk1"/>
              </a:solidFill>
            </a:endParaRPr>
          </a:p>
          <a:p>
            <a:pPr marL="0" lvl="0" indent="0" algn="l" rtl="0">
              <a:spcBef>
                <a:spcPts val="3000"/>
              </a:spcBef>
              <a:spcAft>
                <a:spcPts val="0"/>
              </a:spcAft>
              <a:buNone/>
            </a:pPr>
            <a:r>
              <a:rPr lang="en" sz="4600">
                <a:solidFill>
                  <a:schemeClr val="dk1"/>
                </a:solidFill>
              </a:rPr>
              <a:t>Does the self driving car have an impact on society? Is it good or bad?</a:t>
            </a:r>
            <a:endParaRPr sz="4600">
              <a:solidFill>
                <a:schemeClr val="dk1"/>
              </a:solidFill>
            </a:endParaRPr>
          </a:p>
        </p:txBody>
      </p:sp>
      <p:sp>
        <p:nvSpPr>
          <p:cNvPr id="293" name="Google Shape;293;p53"/>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highlight>
                  <a:schemeClr val="lt1"/>
                </a:highlight>
              </a:rPr>
              <a:t>A Self Driving Car</a:t>
            </a:r>
            <a:endParaRPr>
              <a:highlight>
                <a:schemeClr val="lt1"/>
              </a:highlight>
            </a:endParaRPr>
          </a:p>
        </p:txBody>
      </p:sp>
      <p:pic>
        <p:nvPicPr>
          <p:cNvPr id="294" name="Google Shape;294;p53"/>
          <p:cNvPicPr preferRelativeResize="0"/>
          <p:nvPr/>
        </p:nvPicPr>
        <p:blipFill>
          <a:blip r:embed="rId3">
            <a:alphaModFix amt="20000"/>
          </a:blip>
          <a:stretch>
            <a:fillRect/>
          </a:stretch>
        </p:blipFill>
        <p:spPr>
          <a:xfrm>
            <a:off x="11497126" y="139400"/>
            <a:ext cx="8420947" cy="4736796"/>
          </a:xfrm>
          <a:prstGeom prst="rect">
            <a:avLst/>
          </a:prstGeom>
          <a:noFill/>
          <a:ln>
            <a:noFill/>
          </a:ln>
        </p:spPr>
      </p:pic>
      <p:graphicFrame>
        <p:nvGraphicFramePr>
          <p:cNvPr id="295" name="Google Shape;295;p53"/>
          <p:cNvGraphicFramePr/>
          <p:nvPr/>
        </p:nvGraphicFramePr>
        <p:xfrm>
          <a:off x="2073550" y="5713475"/>
          <a:ext cx="14140500" cy="4053540"/>
        </p:xfrm>
        <a:graphic>
          <a:graphicData uri="http://schemas.openxmlformats.org/drawingml/2006/table">
            <a:tbl>
              <a:tblPr>
                <a:noFill/>
                <a:tableStyleId>{96879CB3-AC7E-421F-96FD-47495352593D}</a:tableStyleId>
              </a:tblPr>
              <a:tblGrid>
                <a:gridCol w="4713500">
                  <a:extLst>
                    <a:ext uri="{9D8B030D-6E8A-4147-A177-3AD203B41FA5}">
                      <a16:colId xmlns:a16="http://schemas.microsoft.com/office/drawing/2014/main" val="20000"/>
                    </a:ext>
                  </a:extLst>
                </a:gridCol>
                <a:gridCol w="4713500">
                  <a:extLst>
                    <a:ext uri="{9D8B030D-6E8A-4147-A177-3AD203B41FA5}">
                      <a16:colId xmlns:a16="http://schemas.microsoft.com/office/drawing/2014/main" val="20001"/>
                    </a:ext>
                  </a:extLst>
                </a:gridCol>
                <a:gridCol w="4713500">
                  <a:extLst>
                    <a:ext uri="{9D8B030D-6E8A-4147-A177-3AD203B41FA5}">
                      <a16:colId xmlns:a16="http://schemas.microsoft.com/office/drawing/2014/main" val="20002"/>
                    </a:ext>
                  </a:extLst>
                </a:gridCol>
              </a:tblGrid>
              <a:tr h="819850">
                <a:tc>
                  <a:txBody>
                    <a:bodyPr/>
                    <a:lstStyle/>
                    <a:p>
                      <a:pPr marL="0" lvl="0" indent="0" algn="l" rtl="0">
                        <a:spcBef>
                          <a:spcPts val="0"/>
                        </a:spcBef>
                        <a:spcAft>
                          <a:spcPts val="0"/>
                        </a:spcAft>
                        <a:buNone/>
                      </a:pPr>
                      <a:r>
                        <a:rPr lang="en" sz="3400" b="1">
                          <a:latin typeface="Bitter"/>
                          <a:ea typeface="Bitter"/>
                          <a:cs typeface="Bitter"/>
                          <a:sym typeface="Bitter"/>
                        </a:rPr>
                        <a:t>Consideration</a:t>
                      </a:r>
                      <a:endParaRPr sz="3400" b="1">
                        <a:latin typeface="Bitter"/>
                        <a:ea typeface="Bitter"/>
                        <a:cs typeface="Bitter"/>
                        <a:sym typeface="Bitter"/>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3400" b="1">
                          <a:latin typeface="Bitter"/>
                          <a:ea typeface="Bitter"/>
                          <a:cs typeface="Bitter"/>
                          <a:sym typeface="Bitter"/>
                        </a:rPr>
                        <a:t>Impact</a:t>
                      </a:r>
                      <a:endParaRPr sz="3400" b="1">
                        <a:latin typeface="Bitter"/>
                        <a:ea typeface="Bitter"/>
                        <a:cs typeface="Bitter"/>
                        <a:sym typeface="Bitter"/>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3400" b="1">
                          <a:latin typeface="Bitter"/>
                          <a:ea typeface="Bitter"/>
                          <a:cs typeface="Bitter"/>
                          <a:sym typeface="Bitter"/>
                        </a:rPr>
                        <a:t>Reasoning</a:t>
                      </a:r>
                      <a:r>
                        <a:rPr lang="en" sz="3400"/>
                        <a:t>  </a:t>
                      </a:r>
                      <a:endParaRPr sz="3400"/>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735050">
                <a:tc>
                  <a:txBody>
                    <a:bodyPr/>
                    <a:lstStyle/>
                    <a:p>
                      <a:pPr marL="0" lvl="0" indent="0" algn="l" rtl="0">
                        <a:spcBef>
                          <a:spcPts val="0"/>
                        </a:spcBef>
                        <a:spcAft>
                          <a:spcPts val="0"/>
                        </a:spcAft>
                        <a:buNone/>
                      </a:pPr>
                      <a:r>
                        <a:rPr lang="en" sz="2800">
                          <a:latin typeface="Rubik"/>
                          <a:ea typeface="Rubik"/>
                          <a:cs typeface="Rubik"/>
                          <a:sym typeface="Rubik"/>
                        </a:rPr>
                        <a:t>Car accidents</a:t>
                      </a:r>
                      <a:endParaRPr sz="2800">
                        <a:latin typeface="Rubik"/>
                        <a:ea typeface="Rubik"/>
                        <a:cs typeface="Rubik"/>
                        <a:sym typeface="Rubik"/>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735050">
                <a:tc>
                  <a:txBody>
                    <a:bodyPr/>
                    <a:lstStyle/>
                    <a:p>
                      <a:pPr marL="0" lvl="0" indent="0" algn="l" rtl="0">
                        <a:spcBef>
                          <a:spcPts val="0"/>
                        </a:spcBef>
                        <a:spcAft>
                          <a:spcPts val="0"/>
                        </a:spcAft>
                        <a:buNone/>
                      </a:pPr>
                      <a:r>
                        <a:rPr lang="en" sz="2800">
                          <a:latin typeface="Rubik"/>
                          <a:ea typeface="Rubik"/>
                          <a:cs typeface="Rubik"/>
                          <a:sym typeface="Rubik"/>
                        </a:rPr>
                        <a:t>Accessibility </a:t>
                      </a:r>
                      <a:endParaRPr sz="2800">
                        <a:latin typeface="Rubik"/>
                        <a:ea typeface="Rubik"/>
                        <a:cs typeface="Rubik"/>
                        <a:sym typeface="Rubik"/>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735050">
                <a:tc>
                  <a:txBody>
                    <a:bodyPr/>
                    <a:lstStyle/>
                    <a:p>
                      <a:pPr marL="0" lvl="0" indent="0" algn="l" rtl="0">
                        <a:spcBef>
                          <a:spcPts val="0"/>
                        </a:spcBef>
                        <a:spcAft>
                          <a:spcPts val="0"/>
                        </a:spcAft>
                        <a:buNone/>
                      </a:pPr>
                      <a:r>
                        <a:rPr lang="en" sz="2800">
                          <a:latin typeface="Rubik"/>
                          <a:ea typeface="Rubik"/>
                          <a:cs typeface="Rubik"/>
                          <a:sym typeface="Rubik"/>
                        </a:rPr>
                        <a:t>Ethical Dilemmas</a:t>
                      </a:r>
                      <a:endParaRPr sz="2800">
                        <a:latin typeface="Rubik"/>
                        <a:ea typeface="Rubik"/>
                        <a:cs typeface="Rubik"/>
                        <a:sym typeface="Rubik"/>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735050">
                <a:tc>
                  <a:txBody>
                    <a:bodyPr/>
                    <a:lstStyle/>
                    <a:p>
                      <a:pPr marL="0" lvl="0" indent="0" algn="l" rtl="0">
                        <a:spcBef>
                          <a:spcPts val="0"/>
                        </a:spcBef>
                        <a:spcAft>
                          <a:spcPts val="0"/>
                        </a:spcAft>
                        <a:buNone/>
                      </a:pPr>
                      <a:r>
                        <a:rPr lang="en" sz="2800">
                          <a:latin typeface="Rubik"/>
                          <a:ea typeface="Rubik"/>
                          <a:cs typeface="Rubik"/>
                          <a:sym typeface="Rubik"/>
                        </a:rPr>
                        <a:t>Privacy Concerns</a:t>
                      </a:r>
                      <a:endParaRPr sz="2800">
                        <a:latin typeface="Rubik"/>
                        <a:ea typeface="Rubik"/>
                        <a:cs typeface="Rubik"/>
                        <a:sym typeface="Rubik"/>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182850" marR="182850" marT="182850" marB="18285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pic>
        <p:nvPicPr>
          <p:cNvPr id="296" name="Google Shape;296;p53"/>
          <p:cNvPicPr preferRelativeResize="0"/>
          <p:nvPr/>
        </p:nvPicPr>
        <p:blipFill rotWithShape="1">
          <a:blip r:embed="rId4">
            <a:alphaModFix/>
          </a:blip>
          <a:srcRect/>
          <a:stretch/>
        </p:blipFill>
        <p:spPr>
          <a:xfrm>
            <a:off x="11497124" y="139400"/>
            <a:ext cx="8420950" cy="47368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300"/>
        <p:cNvGrpSpPr/>
        <p:nvPr/>
      </p:nvGrpSpPr>
      <p:grpSpPr>
        <a:xfrm>
          <a:off x="0" y="0"/>
          <a:ext cx="0" cy="0"/>
          <a:chOff x="0" y="0"/>
          <a:chExt cx="0" cy="0"/>
        </a:xfrm>
      </p:grpSpPr>
      <p:sp>
        <p:nvSpPr>
          <p:cNvPr id="301" name="Google Shape;301;p54"/>
          <p:cNvSpPr txBox="1">
            <a:spLocks noGrp="1"/>
          </p:cNvSpPr>
          <p:nvPr>
            <p:ph type="body" idx="1"/>
          </p:nvPr>
        </p:nvSpPr>
        <p:spPr>
          <a:xfrm>
            <a:off x="623400" y="1955850"/>
            <a:ext cx="17041200" cy="7182000"/>
          </a:xfrm>
          <a:prstGeom prst="rect">
            <a:avLst/>
          </a:prstGeom>
        </p:spPr>
        <p:txBody>
          <a:bodyPr spcFirstLastPara="1" wrap="square" lIns="182850" tIns="182850" rIns="182850" bIns="182850" anchor="t" anchorCtr="0">
            <a:noAutofit/>
          </a:bodyPr>
          <a:lstStyle/>
          <a:p>
            <a:pPr marL="914400" lvl="0" indent="-762000" algn="l" rtl="0">
              <a:lnSpc>
                <a:spcPct val="115000"/>
              </a:lnSpc>
              <a:spcBef>
                <a:spcPts val="2400"/>
              </a:spcBef>
              <a:spcAft>
                <a:spcPts val="0"/>
              </a:spcAft>
              <a:buClr>
                <a:schemeClr val="dk1"/>
              </a:buClr>
              <a:buSzPts val="4800"/>
              <a:buFont typeface="Arial"/>
              <a:buChar char="●"/>
            </a:pPr>
            <a:r>
              <a:rPr lang="en" b="1">
                <a:solidFill>
                  <a:schemeClr val="dk1"/>
                </a:solidFill>
              </a:rPr>
              <a:t>Waymo technology page</a:t>
            </a:r>
            <a:r>
              <a:rPr lang="en">
                <a:solidFill>
                  <a:schemeClr val="dk1"/>
                </a:solidFill>
              </a:rPr>
              <a:t>: https://waymo.com/tech/</a:t>
            </a:r>
            <a:endParaRPr>
              <a:solidFill>
                <a:schemeClr val="dk1"/>
              </a:solidFill>
            </a:endParaRPr>
          </a:p>
          <a:p>
            <a:pPr marL="914400" lvl="0" indent="-762000" algn="l" rtl="0">
              <a:lnSpc>
                <a:spcPct val="115000"/>
              </a:lnSpc>
              <a:spcBef>
                <a:spcPts val="3000"/>
              </a:spcBef>
              <a:spcAft>
                <a:spcPts val="0"/>
              </a:spcAft>
              <a:buClr>
                <a:schemeClr val="dk1"/>
              </a:buClr>
              <a:buSzPts val="4800"/>
              <a:buFont typeface="Arial"/>
              <a:buChar char="●"/>
            </a:pPr>
            <a:r>
              <a:rPr lang="en" b="1">
                <a:solidFill>
                  <a:schemeClr val="dk1"/>
                </a:solidFill>
              </a:rPr>
              <a:t>Explainer article</a:t>
            </a:r>
            <a:r>
              <a:rPr lang="en">
                <a:solidFill>
                  <a:schemeClr val="dk1"/>
                </a:solidFill>
              </a:rPr>
              <a:t>: Search "How do self-driving cars work?" or visit</a:t>
            </a:r>
            <a:r>
              <a:rPr lang="en">
                <a:solidFill>
                  <a:schemeClr val="dk1"/>
                </a:solidFill>
                <a:uFill>
                  <a:noFill/>
                </a:uFill>
                <a:hlinkClick r:id="rId3">
                  <a:extLst>
                    <a:ext uri="{A12FA001-AC4F-418D-AE19-62706E023703}">
                      <ahyp:hlinkClr xmlns:ahyp="http://schemas.microsoft.com/office/drawing/2018/hyperlinkcolor" val="tx"/>
                    </a:ext>
                  </a:extLst>
                </a:hlinkClick>
              </a:rPr>
              <a:t> </a:t>
            </a:r>
            <a:r>
              <a:rPr lang="en" u="sng">
                <a:solidFill>
                  <a:srgbClr val="1155CC"/>
                </a:solidFill>
                <a:hlinkClick r:id="rId3">
                  <a:extLst>
                    <a:ext uri="{A12FA001-AC4F-418D-AE19-62706E023703}">
                      <ahyp:hlinkClr xmlns:ahyp="http://schemas.microsoft.com/office/drawing/2018/hyperlinkcolor" val="tx"/>
                    </a:ext>
                  </a:extLst>
                </a:hlinkClick>
              </a:rPr>
              <a:t>https://www.scientificamerican.com/</a:t>
            </a:r>
            <a:r>
              <a:rPr lang="en">
                <a:solidFill>
                  <a:schemeClr val="dk1"/>
                </a:solidFill>
              </a:rPr>
              <a:t> and search for self-driving cars.</a:t>
            </a:r>
            <a:endParaRPr>
              <a:solidFill>
                <a:schemeClr val="dk1"/>
              </a:solidFill>
            </a:endParaRPr>
          </a:p>
          <a:p>
            <a:pPr marL="914400" lvl="0" indent="-762000" algn="l" rtl="0">
              <a:lnSpc>
                <a:spcPct val="115000"/>
              </a:lnSpc>
              <a:spcBef>
                <a:spcPts val="3000"/>
              </a:spcBef>
              <a:spcAft>
                <a:spcPts val="3000"/>
              </a:spcAft>
              <a:buClr>
                <a:schemeClr val="dk1"/>
              </a:buClr>
              <a:buSzPts val="4800"/>
              <a:buFont typeface="Arial"/>
              <a:buChar char="●"/>
            </a:pPr>
            <a:r>
              <a:rPr lang="en" b="1">
                <a:solidFill>
                  <a:schemeClr val="dk1"/>
                </a:solidFill>
              </a:rPr>
              <a:t>YouTube video</a:t>
            </a:r>
            <a:r>
              <a:rPr lang="en">
                <a:solidFill>
                  <a:schemeClr val="dk1"/>
                </a:solidFill>
              </a:rPr>
              <a:t>: Search "Waymo self-driving car explained" </a:t>
            </a:r>
            <a:endParaRPr/>
          </a:p>
        </p:txBody>
      </p:sp>
      <p:sp>
        <p:nvSpPr>
          <p:cNvPr id="302" name="Google Shape;302;p54"/>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Additional Learning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4" name="Google Shape;160;p37">
            <a:extLst>
              <a:ext uri="{FF2B5EF4-FFF2-40B4-BE49-F238E27FC236}">
                <a16:creationId xmlns:a16="http://schemas.microsoft.com/office/drawing/2014/main" id="{E9182571-93B3-48D6-9C02-5E2A48A43355}"/>
              </a:ext>
            </a:extLst>
          </p:cNvPr>
          <p:cNvSpPr txBox="1"/>
          <p:nvPr/>
        </p:nvSpPr>
        <p:spPr>
          <a:xfrm>
            <a:off x="623417" y="3090900"/>
            <a:ext cx="17041200" cy="41052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 sz="9600" b="1" u="sng" dirty="0">
                <a:solidFill>
                  <a:srgbClr val="FFFFFF"/>
                </a:solidFill>
                <a:latin typeface="Bitter"/>
                <a:ea typeface="Bitter"/>
                <a:cs typeface="Bitter"/>
                <a:sym typeface="Bitter"/>
              </a:rPr>
              <a:t>Lesson 1</a:t>
            </a:r>
            <a:endParaRPr sz="9600" b="1" u="sng" dirty="0">
              <a:solidFill>
                <a:srgbClr val="FFFFFF"/>
              </a:solidFill>
              <a:latin typeface="Bitter"/>
              <a:ea typeface="Bitter"/>
              <a:cs typeface="Bitter"/>
              <a:sym typeface="Bitter"/>
            </a:endParaRPr>
          </a:p>
          <a:p>
            <a:pPr marL="0" lvl="0" indent="0" algn="ctr" rtl="0">
              <a:spcBef>
                <a:spcPts val="0"/>
              </a:spcBef>
              <a:spcAft>
                <a:spcPts val="0"/>
              </a:spcAft>
              <a:buNone/>
            </a:pPr>
            <a:r>
              <a:rPr lang="en" sz="9600" b="1" dirty="0">
                <a:solidFill>
                  <a:srgbClr val="FFFFFF"/>
                </a:solidFill>
                <a:latin typeface="Bitter"/>
                <a:ea typeface="Bitter"/>
                <a:cs typeface="Bitter"/>
                <a:sym typeface="Bitter"/>
              </a:rPr>
              <a:t>What Is AI?</a:t>
            </a:r>
            <a:endParaRPr sz="9600" b="1" dirty="0">
              <a:solidFill>
                <a:srgbClr val="FFFFFF"/>
              </a:solidFill>
              <a:latin typeface="Bitter"/>
              <a:ea typeface="Bitter"/>
              <a:cs typeface="Bitter"/>
              <a:sym typeface="Bitter"/>
            </a:endParaRPr>
          </a:p>
        </p:txBody>
      </p:sp>
    </p:spTree>
    <p:extLst>
      <p:ext uri="{BB962C8B-B14F-4D97-AF65-F5344CB8AC3E}">
        <p14:creationId xmlns:p14="http://schemas.microsoft.com/office/powerpoint/2010/main" val="114388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5"/>
          <p:cNvSpPr txBox="1">
            <a:spLocks noGrp="1"/>
          </p:cNvSpPr>
          <p:nvPr>
            <p:ph type="title"/>
          </p:nvPr>
        </p:nvSpPr>
        <p:spPr>
          <a:xfrm>
            <a:off x="964800" y="1052700"/>
            <a:ext cx="16358400" cy="81816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None/>
            </a:pPr>
            <a:r>
              <a:rPr lang="en"/>
              <a:t>AI System Case Study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6"/>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Looking at AI Systems-A Case Study </a:t>
            </a:r>
            <a:endParaRPr/>
          </a:p>
        </p:txBody>
      </p:sp>
      <p:sp>
        <p:nvSpPr>
          <p:cNvPr id="313" name="Google Shape;313;p56"/>
          <p:cNvSpPr txBox="1">
            <a:spLocks noGrp="1"/>
          </p:cNvSpPr>
          <p:nvPr>
            <p:ph type="body" idx="1"/>
          </p:nvPr>
        </p:nvSpPr>
        <p:spPr>
          <a:xfrm>
            <a:off x="623400" y="1955850"/>
            <a:ext cx="17041200" cy="7777500"/>
          </a:xfrm>
          <a:prstGeom prst="rect">
            <a:avLst/>
          </a:prstGeom>
        </p:spPr>
        <p:txBody>
          <a:bodyPr spcFirstLastPara="1" wrap="square" lIns="182850" tIns="182850" rIns="182850" bIns="182850" anchor="t" anchorCtr="0">
            <a:noAutofit/>
          </a:bodyPr>
          <a:lstStyle/>
          <a:p>
            <a:pPr marL="0" lvl="0" indent="0" algn="l" rtl="0">
              <a:lnSpc>
                <a:spcPct val="115000"/>
              </a:lnSpc>
              <a:spcBef>
                <a:spcPts val="2400"/>
              </a:spcBef>
              <a:spcAft>
                <a:spcPts val="0"/>
              </a:spcAft>
              <a:buClr>
                <a:schemeClr val="dk1"/>
              </a:buClr>
              <a:buSzPts val="1100"/>
              <a:buFont typeface="Arial"/>
              <a:buNone/>
            </a:pPr>
            <a:r>
              <a:rPr lang="en" sz="4200">
                <a:solidFill>
                  <a:schemeClr val="dk1"/>
                </a:solidFill>
              </a:rPr>
              <a:t>In this activity, you will choose a real AI system and explore how it works. You will research and explain how your AI system performs each of the five Big Ideas of AI: </a:t>
            </a:r>
            <a:r>
              <a:rPr lang="en" sz="4200" b="1">
                <a:solidFill>
                  <a:schemeClr val="dk1"/>
                </a:solidFill>
              </a:rPr>
              <a:t>Perceive, Reason/Plan, Learn, Interact, and Impact.</a:t>
            </a:r>
            <a:endParaRPr sz="4200">
              <a:solidFill>
                <a:schemeClr val="dk1"/>
              </a:solidFill>
            </a:endParaRPr>
          </a:p>
          <a:p>
            <a:pPr marL="914400" lvl="0" indent="-723900" algn="l" rtl="0">
              <a:lnSpc>
                <a:spcPct val="115000"/>
              </a:lnSpc>
              <a:spcBef>
                <a:spcPts val="2400"/>
              </a:spcBef>
              <a:spcAft>
                <a:spcPts val="0"/>
              </a:spcAft>
              <a:buClr>
                <a:schemeClr val="dk1"/>
              </a:buClr>
              <a:buSzPts val="4200"/>
              <a:buFont typeface="Rubik"/>
              <a:buChar char="●"/>
            </a:pPr>
            <a:r>
              <a:rPr lang="en" sz="4200">
                <a:solidFill>
                  <a:schemeClr val="dk1"/>
                </a:solidFill>
              </a:rPr>
              <a:t>ChatGPT or another chatbot</a:t>
            </a:r>
            <a:endParaRPr sz="4200">
              <a:solidFill>
                <a:schemeClr val="dk1"/>
              </a:solidFill>
            </a:endParaRPr>
          </a:p>
          <a:p>
            <a:pPr marL="914400" lvl="0" indent="-723900" algn="l" rtl="0">
              <a:lnSpc>
                <a:spcPct val="115000"/>
              </a:lnSpc>
              <a:spcBef>
                <a:spcPts val="0"/>
              </a:spcBef>
              <a:spcAft>
                <a:spcPts val="0"/>
              </a:spcAft>
              <a:buClr>
                <a:schemeClr val="dk1"/>
              </a:buClr>
              <a:buSzPts val="4200"/>
              <a:buFont typeface="Rubik"/>
              <a:buChar char="●"/>
            </a:pPr>
            <a:r>
              <a:rPr lang="en" sz="4200">
                <a:solidFill>
                  <a:schemeClr val="dk1"/>
                </a:solidFill>
              </a:rPr>
              <a:t>Siri, Alexa, or Google Assistant</a:t>
            </a:r>
            <a:endParaRPr sz="4200">
              <a:solidFill>
                <a:schemeClr val="dk1"/>
              </a:solidFill>
            </a:endParaRPr>
          </a:p>
          <a:p>
            <a:pPr marL="914400" lvl="0" indent="-723900" algn="l" rtl="0">
              <a:lnSpc>
                <a:spcPct val="115000"/>
              </a:lnSpc>
              <a:spcBef>
                <a:spcPts val="0"/>
              </a:spcBef>
              <a:spcAft>
                <a:spcPts val="0"/>
              </a:spcAft>
              <a:buClr>
                <a:schemeClr val="dk1"/>
              </a:buClr>
              <a:buSzPts val="4200"/>
              <a:buFont typeface="Rubik"/>
              <a:buChar char="●"/>
            </a:pPr>
            <a:r>
              <a:rPr lang="en" sz="4200">
                <a:solidFill>
                  <a:schemeClr val="dk1"/>
                </a:solidFill>
              </a:rPr>
              <a:t>AI used in medicine (AI diagnosing diseases)</a:t>
            </a:r>
            <a:endParaRPr sz="4200">
              <a:solidFill>
                <a:schemeClr val="dk1"/>
              </a:solidFill>
            </a:endParaRPr>
          </a:p>
          <a:p>
            <a:pPr marL="914400" lvl="0" indent="-723900" algn="l" rtl="0">
              <a:lnSpc>
                <a:spcPct val="115000"/>
              </a:lnSpc>
              <a:spcBef>
                <a:spcPts val="0"/>
              </a:spcBef>
              <a:spcAft>
                <a:spcPts val="0"/>
              </a:spcAft>
              <a:buClr>
                <a:schemeClr val="dk1"/>
              </a:buClr>
              <a:buSzPts val="4200"/>
              <a:buFont typeface="Rubik"/>
              <a:buChar char="●"/>
            </a:pPr>
            <a:r>
              <a:rPr lang="en" sz="4200">
                <a:solidFill>
                  <a:schemeClr val="dk1"/>
                </a:solidFill>
              </a:rPr>
              <a:t>AI in gaming (AI opponents in video games)</a:t>
            </a:r>
            <a:endParaRPr sz="4200">
              <a:solidFill>
                <a:schemeClr val="dk1"/>
              </a:solidFill>
            </a:endParaRPr>
          </a:p>
          <a:p>
            <a:pPr marL="914400" lvl="0" indent="-723900" algn="l" rtl="0">
              <a:lnSpc>
                <a:spcPct val="115000"/>
              </a:lnSpc>
              <a:spcBef>
                <a:spcPts val="0"/>
              </a:spcBef>
              <a:spcAft>
                <a:spcPts val="0"/>
              </a:spcAft>
              <a:buClr>
                <a:schemeClr val="dk1"/>
              </a:buClr>
              <a:buSzPts val="4200"/>
              <a:buFont typeface="Rubik"/>
              <a:buChar char="●"/>
            </a:pPr>
            <a:r>
              <a:rPr lang="en" sz="4200">
                <a:solidFill>
                  <a:schemeClr val="dk1"/>
                </a:solidFill>
              </a:rPr>
              <a:t>AI recommendation systems ( Netflix, YouTube, Spotify)</a:t>
            </a:r>
            <a:endParaRPr sz="4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317"/>
        <p:cNvGrpSpPr/>
        <p:nvPr/>
      </p:nvGrpSpPr>
      <p:grpSpPr>
        <a:xfrm>
          <a:off x="0" y="0"/>
          <a:ext cx="0" cy="0"/>
          <a:chOff x="0" y="0"/>
          <a:chExt cx="0" cy="0"/>
        </a:xfrm>
      </p:grpSpPr>
      <p:sp>
        <p:nvSpPr>
          <p:cNvPr id="318" name="Google Shape;318;p57"/>
          <p:cNvSpPr txBox="1">
            <a:spLocks noGrp="1"/>
          </p:cNvSpPr>
          <p:nvPr>
            <p:ph type="title"/>
          </p:nvPr>
        </p:nvSpPr>
        <p:spPr>
          <a:xfrm>
            <a:off x="964800" y="1052700"/>
            <a:ext cx="16358400" cy="81816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None/>
            </a:pPr>
            <a:r>
              <a:rPr lang="en"/>
              <a:t>AI or Not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8"/>
          <p:cNvSpPr txBox="1"/>
          <p:nvPr/>
        </p:nvSpPr>
        <p:spPr>
          <a:xfrm>
            <a:off x="623417" y="3090900"/>
            <a:ext cx="17041200" cy="41052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 sz="9600" b="1" u="sng">
                <a:solidFill>
                  <a:srgbClr val="FFFFFF"/>
                </a:solidFill>
                <a:latin typeface="Bitter"/>
                <a:ea typeface="Bitter"/>
                <a:cs typeface="Bitter"/>
                <a:sym typeface="Bitter"/>
              </a:rPr>
              <a:t>Lesson 2</a:t>
            </a:r>
            <a:endParaRPr sz="9600" b="1" u="sng">
              <a:solidFill>
                <a:srgbClr val="FFFFFF"/>
              </a:solidFill>
              <a:latin typeface="Bitter"/>
              <a:ea typeface="Bitter"/>
              <a:cs typeface="Bitter"/>
              <a:sym typeface="Bitter"/>
            </a:endParaRPr>
          </a:p>
          <a:p>
            <a:pPr marL="0" lvl="0" indent="0" algn="ctr" rtl="0">
              <a:spcBef>
                <a:spcPts val="0"/>
              </a:spcBef>
              <a:spcAft>
                <a:spcPts val="0"/>
              </a:spcAft>
              <a:buNone/>
            </a:pPr>
            <a:r>
              <a:rPr lang="en" sz="9600" b="1">
                <a:solidFill>
                  <a:srgbClr val="FFFFFF"/>
                </a:solidFill>
                <a:latin typeface="Bitter"/>
                <a:ea typeface="Bitter"/>
                <a:cs typeface="Bitter"/>
                <a:sym typeface="Bitter"/>
              </a:rPr>
              <a:t>Can Machines Really Learn?</a:t>
            </a:r>
            <a:endParaRPr sz="9600" b="1">
              <a:solidFill>
                <a:srgbClr val="FFFFFF"/>
              </a:solidFill>
              <a:latin typeface="Bitter"/>
              <a:ea typeface="Bitter"/>
              <a:cs typeface="Bitter"/>
              <a:sym typeface="Bitt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9"/>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sz="7200"/>
              <a:t>In this lesson we will:</a:t>
            </a:r>
            <a:endParaRPr sz="7200"/>
          </a:p>
        </p:txBody>
      </p:sp>
      <p:sp>
        <p:nvSpPr>
          <p:cNvPr id="329" name="Google Shape;329;p59"/>
          <p:cNvSpPr txBox="1">
            <a:spLocks noGrp="1"/>
          </p:cNvSpPr>
          <p:nvPr>
            <p:ph type="body" idx="1"/>
          </p:nvPr>
        </p:nvSpPr>
        <p:spPr>
          <a:xfrm>
            <a:off x="623400" y="1955850"/>
            <a:ext cx="17041200" cy="7182000"/>
          </a:xfrm>
          <a:prstGeom prst="rect">
            <a:avLst/>
          </a:prstGeom>
        </p:spPr>
        <p:txBody>
          <a:bodyPr spcFirstLastPara="1" wrap="square" lIns="182850" tIns="182850" rIns="182850" bIns="182850" anchor="ctr" anchorCtr="0">
            <a:noAutofit/>
          </a:bodyPr>
          <a:lstStyle/>
          <a:p>
            <a:pPr marL="457200" lvl="0" indent="-533400" algn="l" rtl="0">
              <a:spcBef>
                <a:spcPts val="0"/>
              </a:spcBef>
              <a:spcAft>
                <a:spcPts val="0"/>
              </a:spcAft>
              <a:buSzPts val="4800"/>
              <a:buChar char="●"/>
            </a:pPr>
            <a:r>
              <a:rPr lang="en"/>
              <a:t>Learn about data, predictions, and information as it relates to our own thinking.</a:t>
            </a:r>
            <a:endParaRPr/>
          </a:p>
          <a:p>
            <a:pPr marL="457200" lvl="0" indent="-533400" algn="l" rtl="0">
              <a:spcBef>
                <a:spcPts val="3000"/>
              </a:spcBef>
              <a:spcAft>
                <a:spcPts val="3000"/>
              </a:spcAft>
              <a:buSzPts val="4800"/>
              <a:buChar char="●"/>
            </a:pPr>
            <a:r>
              <a:rPr lang="en"/>
              <a:t>Compare the human learning process and begin to identify how a machine “learns.”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60"/>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What do you think? </a:t>
            </a:r>
            <a:endParaRPr/>
          </a:p>
        </p:txBody>
      </p:sp>
      <p:sp>
        <p:nvSpPr>
          <p:cNvPr id="335" name="Google Shape;335;p60"/>
          <p:cNvSpPr txBox="1">
            <a:spLocks noGrp="1"/>
          </p:cNvSpPr>
          <p:nvPr>
            <p:ph type="body" idx="1"/>
          </p:nvPr>
        </p:nvSpPr>
        <p:spPr>
          <a:xfrm>
            <a:off x="623400" y="1955850"/>
            <a:ext cx="17041200" cy="1940700"/>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None/>
            </a:pPr>
            <a:r>
              <a:rPr lang="en"/>
              <a:t>How do you think machines, that are made of metal and plastic become intelligent? </a:t>
            </a:r>
            <a:endParaRPr/>
          </a:p>
        </p:txBody>
      </p:sp>
      <p:pic>
        <p:nvPicPr>
          <p:cNvPr id="336" name="Google Shape;336;p60"/>
          <p:cNvPicPr preferRelativeResize="0"/>
          <p:nvPr/>
        </p:nvPicPr>
        <p:blipFill>
          <a:blip r:embed="rId3">
            <a:alphaModFix/>
          </a:blip>
          <a:stretch>
            <a:fillRect/>
          </a:stretch>
        </p:blipFill>
        <p:spPr>
          <a:xfrm>
            <a:off x="3630726" y="3896550"/>
            <a:ext cx="11026526" cy="5880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340"/>
        <p:cNvGrpSpPr/>
        <p:nvPr/>
      </p:nvGrpSpPr>
      <p:grpSpPr>
        <a:xfrm>
          <a:off x="0" y="0"/>
          <a:ext cx="0" cy="0"/>
          <a:chOff x="0" y="0"/>
          <a:chExt cx="0" cy="0"/>
        </a:xfrm>
      </p:grpSpPr>
      <p:sp>
        <p:nvSpPr>
          <p:cNvPr id="341" name="Google Shape;341;p61"/>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What does this mean?</a:t>
            </a:r>
            <a:endParaRPr/>
          </a:p>
        </p:txBody>
      </p:sp>
      <p:sp>
        <p:nvSpPr>
          <p:cNvPr id="342" name="Google Shape;342;p61"/>
          <p:cNvSpPr txBox="1">
            <a:spLocks noGrp="1"/>
          </p:cNvSpPr>
          <p:nvPr>
            <p:ph type="body" idx="1"/>
          </p:nvPr>
        </p:nvSpPr>
        <p:spPr>
          <a:xfrm>
            <a:off x="623400" y="1955850"/>
            <a:ext cx="17041200" cy="1145400"/>
          </a:xfrm>
          <a:prstGeom prst="rect">
            <a:avLst/>
          </a:prstGeom>
        </p:spPr>
        <p:txBody>
          <a:bodyPr spcFirstLastPara="1" wrap="square" lIns="182850" tIns="182850" rIns="182850" bIns="182850" anchor="t" anchorCtr="0">
            <a:noAutofit/>
          </a:bodyPr>
          <a:lstStyle/>
          <a:p>
            <a:pPr marL="0" lvl="0" indent="0" algn="ctr" rtl="0">
              <a:lnSpc>
                <a:spcPct val="115000"/>
              </a:lnSpc>
              <a:spcBef>
                <a:spcPts val="0"/>
              </a:spcBef>
              <a:spcAft>
                <a:spcPts val="2400"/>
              </a:spcAft>
              <a:buNone/>
            </a:pPr>
            <a:r>
              <a:rPr lang="en" sz="5000">
                <a:solidFill>
                  <a:schemeClr val="dk1"/>
                </a:solidFill>
              </a:rPr>
              <a:t>Humans can </a:t>
            </a:r>
            <a:r>
              <a:rPr lang="en" sz="5000" b="1" i="1">
                <a:solidFill>
                  <a:schemeClr val="dk1"/>
                </a:solidFill>
              </a:rPr>
              <a:t>program</a:t>
            </a:r>
            <a:r>
              <a:rPr lang="en" sz="5000">
                <a:solidFill>
                  <a:schemeClr val="dk1"/>
                </a:solidFill>
              </a:rPr>
              <a:t> computers.</a:t>
            </a:r>
            <a:endParaRPr/>
          </a:p>
        </p:txBody>
      </p:sp>
      <p:pic>
        <p:nvPicPr>
          <p:cNvPr id="343" name="Google Shape;343;p61" title="Computer Coding Images | Free Photos, PNG Stickers, Wallpapers ..."/>
          <p:cNvPicPr preferRelativeResize="0"/>
          <p:nvPr/>
        </p:nvPicPr>
        <p:blipFill>
          <a:blip r:embed="rId3">
            <a:alphaModFix/>
          </a:blip>
          <a:stretch>
            <a:fillRect/>
          </a:stretch>
        </p:blipFill>
        <p:spPr>
          <a:xfrm>
            <a:off x="4085574" y="3260225"/>
            <a:ext cx="10116450" cy="67021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62"/>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Three Steps to Machine Learning </a:t>
            </a:r>
            <a:endParaRPr/>
          </a:p>
        </p:txBody>
      </p:sp>
      <p:pic>
        <p:nvPicPr>
          <p:cNvPr id="349" name="Google Shape;349;p62"/>
          <p:cNvPicPr preferRelativeResize="0"/>
          <p:nvPr/>
        </p:nvPicPr>
        <p:blipFill>
          <a:blip r:embed="rId3">
            <a:alphaModFix/>
          </a:blip>
          <a:stretch>
            <a:fillRect/>
          </a:stretch>
        </p:blipFill>
        <p:spPr>
          <a:xfrm>
            <a:off x="1861300" y="3855250"/>
            <a:ext cx="14565002" cy="37123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63"/>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Your Personal Dataset</a:t>
            </a:r>
            <a:endParaRPr/>
          </a:p>
        </p:txBody>
      </p:sp>
      <p:pic>
        <p:nvPicPr>
          <p:cNvPr id="355" name="Google Shape;355;p63">
            <a:hlinkClick r:id="rId3"/>
          </p:cNvPr>
          <p:cNvPicPr preferRelativeResize="0"/>
          <p:nvPr/>
        </p:nvPicPr>
        <p:blipFill>
          <a:blip r:embed="rId4">
            <a:alphaModFix/>
          </a:blip>
          <a:stretch>
            <a:fillRect/>
          </a:stretch>
        </p:blipFill>
        <p:spPr>
          <a:xfrm>
            <a:off x="2232212" y="5852100"/>
            <a:ext cx="2704080" cy="3739310"/>
          </a:xfrm>
          <a:prstGeom prst="rect">
            <a:avLst/>
          </a:prstGeom>
          <a:noFill/>
          <a:ln>
            <a:noFill/>
          </a:ln>
        </p:spPr>
      </p:pic>
      <p:pic>
        <p:nvPicPr>
          <p:cNvPr id="356" name="Google Shape;356;p63" descr="a pixel art drawing of a hand pointing to the left . (Provided by Tenor)"/>
          <p:cNvPicPr preferRelativeResize="0"/>
          <p:nvPr/>
        </p:nvPicPr>
        <p:blipFill>
          <a:blip r:embed="rId5">
            <a:alphaModFix/>
          </a:blip>
          <a:stretch>
            <a:fillRect/>
          </a:stretch>
        </p:blipFill>
        <p:spPr>
          <a:xfrm rot="-5066162" flipH="1">
            <a:off x="5904616" y="7378494"/>
            <a:ext cx="1922447" cy="2290392"/>
          </a:xfrm>
          <a:prstGeom prst="rect">
            <a:avLst/>
          </a:prstGeom>
          <a:noFill/>
          <a:ln>
            <a:noFill/>
          </a:ln>
        </p:spPr>
      </p:pic>
      <p:sp>
        <p:nvSpPr>
          <p:cNvPr id="357" name="Google Shape;357;p63"/>
          <p:cNvSpPr txBox="1">
            <a:spLocks noGrp="1"/>
          </p:cNvSpPr>
          <p:nvPr>
            <p:ph type="body" idx="1"/>
          </p:nvPr>
        </p:nvSpPr>
        <p:spPr>
          <a:xfrm>
            <a:off x="10518675" y="2321800"/>
            <a:ext cx="6548100" cy="25872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1100"/>
              <a:buFont typeface="Arial"/>
              <a:buNone/>
            </a:pPr>
            <a:r>
              <a:rPr lang="en" sz="4600">
                <a:solidFill>
                  <a:schemeClr val="dk1"/>
                </a:solidFill>
              </a:rPr>
              <a:t>How were you able to predict the correct answers?</a:t>
            </a:r>
            <a:endParaRPr sz="4600">
              <a:solidFill>
                <a:schemeClr val="dk1"/>
              </a:solidFill>
            </a:endParaRPr>
          </a:p>
          <a:p>
            <a:pPr marL="0" lvl="0" indent="0" algn="l" rtl="0">
              <a:lnSpc>
                <a:spcPct val="115000"/>
              </a:lnSpc>
              <a:spcBef>
                <a:spcPts val="0"/>
              </a:spcBef>
              <a:spcAft>
                <a:spcPts val="0"/>
              </a:spcAft>
              <a:buNone/>
            </a:pPr>
            <a:endParaRPr sz="4600">
              <a:solidFill>
                <a:schemeClr val="dk1"/>
              </a:solidFill>
            </a:endParaRPr>
          </a:p>
        </p:txBody>
      </p:sp>
      <p:pic>
        <p:nvPicPr>
          <p:cNvPr id="358" name="Google Shape;358;p63"/>
          <p:cNvPicPr preferRelativeResize="0"/>
          <p:nvPr/>
        </p:nvPicPr>
        <p:blipFill>
          <a:blip r:embed="rId6">
            <a:alphaModFix/>
          </a:blip>
          <a:stretch>
            <a:fillRect/>
          </a:stretch>
        </p:blipFill>
        <p:spPr>
          <a:xfrm>
            <a:off x="10959275" y="4994175"/>
            <a:ext cx="5666900" cy="4597250"/>
          </a:xfrm>
          <a:prstGeom prst="rect">
            <a:avLst/>
          </a:prstGeom>
          <a:noFill/>
          <a:ln>
            <a:noFill/>
          </a:ln>
        </p:spPr>
      </p:pic>
      <p:sp>
        <p:nvSpPr>
          <p:cNvPr id="359" name="Google Shape;359;p63"/>
          <p:cNvSpPr txBox="1">
            <a:spLocks noGrp="1"/>
          </p:cNvSpPr>
          <p:nvPr>
            <p:ph type="body" idx="1"/>
          </p:nvPr>
        </p:nvSpPr>
        <p:spPr>
          <a:xfrm>
            <a:off x="1161525" y="2321800"/>
            <a:ext cx="7040700" cy="2587200"/>
          </a:xfrm>
          <a:prstGeom prst="rect">
            <a:avLst/>
          </a:prstGeom>
        </p:spPr>
        <p:txBody>
          <a:bodyPr spcFirstLastPara="1" wrap="square" lIns="182850" tIns="182850" rIns="182850" bIns="182850" anchor="t" anchorCtr="0">
            <a:noAutofit/>
          </a:bodyPr>
          <a:lstStyle/>
          <a:p>
            <a:pPr marL="0" lvl="0" indent="0" algn="l" rtl="0">
              <a:lnSpc>
                <a:spcPct val="115000"/>
              </a:lnSpc>
              <a:spcBef>
                <a:spcPts val="0"/>
              </a:spcBef>
              <a:spcAft>
                <a:spcPts val="0"/>
              </a:spcAft>
              <a:buClr>
                <a:schemeClr val="dk1"/>
              </a:buClr>
              <a:buSzPts val="1100"/>
              <a:buFont typeface="Arial"/>
              <a:buNone/>
            </a:pPr>
            <a:r>
              <a:rPr lang="en" sz="4600">
                <a:solidFill>
                  <a:schemeClr val="dk1"/>
                </a:solidFill>
              </a:rPr>
              <a:t>Can you predict what is being drawn in less than 20 seconds?</a:t>
            </a:r>
            <a:endParaRPr sz="4600">
              <a:solidFill>
                <a:schemeClr val="dk1"/>
              </a:solidFill>
              <a:highlight>
                <a:schemeClr val="lt1"/>
              </a:highlight>
            </a:endParaRPr>
          </a:p>
          <a:p>
            <a:pPr marL="0" lvl="0" indent="0" algn="l" rtl="0">
              <a:lnSpc>
                <a:spcPct val="115000"/>
              </a:lnSpc>
              <a:spcBef>
                <a:spcPts val="0"/>
              </a:spcBef>
              <a:spcAft>
                <a:spcPts val="0"/>
              </a:spcAft>
              <a:buNone/>
            </a:pPr>
            <a:endParaRPr sz="46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64"/>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Humans Predict and Decide</a:t>
            </a:r>
            <a:endParaRPr/>
          </a:p>
        </p:txBody>
      </p:sp>
      <p:sp>
        <p:nvSpPr>
          <p:cNvPr id="365" name="Google Shape;365;p64"/>
          <p:cNvSpPr txBox="1">
            <a:spLocks noGrp="1"/>
          </p:cNvSpPr>
          <p:nvPr>
            <p:ph type="body" idx="1"/>
          </p:nvPr>
        </p:nvSpPr>
        <p:spPr>
          <a:xfrm>
            <a:off x="623400" y="1955850"/>
            <a:ext cx="17041200" cy="2005800"/>
          </a:xfrm>
          <a:prstGeom prst="rect">
            <a:avLst/>
          </a:prstGeom>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n">
                <a:solidFill>
                  <a:schemeClr val="dk1"/>
                </a:solidFill>
              </a:rPr>
              <a:t>We predict and make decisions about things without even thinking about it based on our </a:t>
            </a:r>
            <a:r>
              <a:rPr lang="en" i="1">
                <a:solidFill>
                  <a:schemeClr val="dk1"/>
                </a:solidFill>
              </a:rPr>
              <a:t>own </a:t>
            </a:r>
            <a:r>
              <a:rPr lang="en" b="1">
                <a:solidFill>
                  <a:schemeClr val="dk1"/>
                </a:solidFill>
              </a:rPr>
              <a:t>datasets</a:t>
            </a:r>
            <a:r>
              <a:rPr lang="en">
                <a:solidFill>
                  <a:schemeClr val="dk1"/>
                </a:solidFill>
              </a:rPr>
              <a:t>.</a:t>
            </a:r>
            <a:endParaRPr/>
          </a:p>
        </p:txBody>
      </p:sp>
      <p:pic>
        <p:nvPicPr>
          <p:cNvPr id="366" name="Google Shape;366;p64" descr="a pixel art drawing of a pink birthday cake with a candle on top (Provided by Tenor)"/>
          <p:cNvPicPr preferRelativeResize="0"/>
          <p:nvPr/>
        </p:nvPicPr>
        <p:blipFill>
          <a:blip r:embed="rId3">
            <a:alphaModFix/>
          </a:blip>
          <a:stretch>
            <a:fillRect/>
          </a:stretch>
        </p:blipFill>
        <p:spPr>
          <a:xfrm>
            <a:off x="11759114" y="4558950"/>
            <a:ext cx="4278686" cy="3850800"/>
          </a:xfrm>
          <a:prstGeom prst="rect">
            <a:avLst/>
          </a:prstGeom>
          <a:noFill/>
          <a:ln>
            <a:noFill/>
          </a:ln>
        </p:spPr>
      </p:pic>
      <p:sp>
        <p:nvSpPr>
          <p:cNvPr id="367" name="Google Shape;367;p64"/>
          <p:cNvSpPr txBox="1"/>
          <p:nvPr/>
        </p:nvSpPr>
        <p:spPr>
          <a:xfrm>
            <a:off x="2250188" y="4558950"/>
            <a:ext cx="9225600" cy="3850800"/>
          </a:xfrm>
          <a:prstGeom prst="rect">
            <a:avLst/>
          </a:prstGeom>
          <a:noFill/>
          <a:ln>
            <a:noFill/>
          </a:ln>
        </p:spPr>
        <p:txBody>
          <a:bodyPr spcFirstLastPara="1" wrap="square" lIns="182850" tIns="182850" rIns="182850" bIns="182850" anchor="ctr" anchorCtr="0">
            <a:noAutofit/>
          </a:bodyPr>
          <a:lstStyle/>
          <a:p>
            <a:pPr marL="0" lvl="0" indent="0" algn="l" rtl="0">
              <a:lnSpc>
                <a:spcPct val="115000"/>
              </a:lnSpc>
              <a:spcBef>
                <a:spcPts val="0"/>
              </a:spcBef>
              <a:spcAft>
                <a:spcPts val="0"/>
              </a:spcAft>
              <a:buNone/>
            </a:pPr>
            <a:r>
              <a:rPr lang="en" sz="4600">
                <a:solidFill>
                  <a:srgbClr val="000000"/>
                </a:solidFill>
                <a:latin typeface="Rubik"/>
                <a:ea typeface="Rubik"/>
                <a:cs typeface="Rubik"/>
                <a:sym typeface="Rubik"/>
              </a:rPr>
              <a:t>“I have never had a piece of that cake, but I take a bite because it looks like something I have had in the past and will like it.”</a:t>
            </a:r>
            <a:endParaRPr sz="4600">
              <a:solidFill>
                <a:srgbClr val="59595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8"/>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sz="7200"/>
              <a:t>In this lesson we will:</a:t>
            </a:r>
            <a:endParaRPr sz="7200"/>
          </a:p>
        </p:txBody>
      </p:sp>
      <p:sp>
        <p:nvSpPr>
          <p:cNvPr id="166" name="Google Shape;166;p38"/>
          <p:cNvSpPr txBox="1">
            <a:spLocks noGrp="1"/>
          </p:cNvSpPr>
          <p:nvPr>
            <p:ph type="body" idx="1"/>
          </p:nvPr>
        </p:nvSpPr>
        <p:spPr>
          <a:xfrm>
            <a:off x="623400" y="1955850"/>
            <a:ext cx="17041200" cy="7182000"/>
          </a:xfrm>
          <a:prstGeom prst="rect">
            <a:avLst/>
          </a:prstGeom>
        </p:spPr>
        <p:txBody>
          <a:bodyPr spcFirstLastPara="1" wrap="square" lIns="182850" tIns="182850" rIns="182850" bIns="182850" anchor="ctr" anchorCtr="0">
            <a:noAutofit/>
          </a:bodyPr>
          <a:lstStyle/>
          <a:p>
            <a:pPr marL="457200" lvl="0" indent="-533400" algn="l" rtl="0">
              <a:spcBef>
                <a:spcPts val="0"/>
              </a:spcBef>
              <a:spcAft>
                <a:spcPts val="0"/>
              </a:spcAft>
              <a:buSzPts val="4800"/>
              <a:buChar char="●"/>
            </a:pPr>
            <a:r>
              <a:rPr lang="en"/>
              <a:t>Learn what it means to have artificial intelligence. </a:t>
            </a:r>
            <a:endParaRPr/>
          </a:p>
          <a:p>
            <a:pPr marL="457200" lvl="0" indent="-533400" algn="l" rtl="0">
              <a:spcBef>
                <a:spcPts val="3000"/>
              </a:spcBef>
              <a:spcAft>
                <a:spcPts val="3000"/>
              </a:spcAft>
              <a:buSzPts val="4800"/>
              <a:buChar char="●"/>
            </a:pPr>
            <a:r>
              <a:rPr lang="en"/>
              <a:t>Learn how to tell if a device or item is using artificial intelligence. </a:t>
            </a:r>
            <a:endParaRPr/>
          </a:p>
        </p:txBody>
      </p:sp>
      <p:sp>
        <p:nvSpPr>
          <p:cNvPr id="2" name="Rectangle 1">
            <a:extLst>
              <a:ext uri="{FF2B5EF4-FFF2-40B4-BE49-F238E27FC236}">
                <a16:creationId xmlns:a16="http://schemas.microsoft.com/office/drawing/2014/main" id="{42A0208F-D088-41A6-B8EC-D3CA5A635F3D}"/>
              </a:ext>
            </a:extLst>
          </p:cNvPr>
          <p:cNvSpPr/>
          <p:nvPr/>
        </p:nvSpPr>
        <p:spPr>
          <a:xfrm>
            <a:off x="16313727" y="7785190"/>
            <a:ext cx="1974273" cy="23067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5"/>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sz="6000"/>
              <a:t>An Introduction to How Machines Learn</a:t>
            </a:r>
            <a:endParaRPr sz="6000"/>
          </a:p>
        </p:txBody>
      </p:sp>
      <p:pic>
        <p:nvPicPr>
          <p:cNvPr id="373" name="Google Shape;373;p65"/>
          <p:cNvPicPr preferRelativeResize="0"/>
          <p:nvPr/>
        </p:nvPicPr>
        <p:blipFill>
          <a:blip r:embed="rId3">
            <a:alphaModFix/>
          </a:blip>
          <a:stretch>
            <a:fillRect/>
          </a:stretch>
        </p:blipFill>
        <p:spPr>
          <a:xfrm>
            <a:off x="2657000" y="2223250"/>
            <a:ext cx="12973998" cy="3306800"/>
          </a:xfrm>
          <a:prstGeom prst="rect">
            <a:avLst/>
          </a:prstGeom>
          <a:noFill/>
          <a:ln>
            <a:noFill/>
          </a:ln>
        </p:spPr>
      </p:pic>
      <p:sp>
        <p:nvSpPr>
          <p:cNvPr id="374" name="Google Shape;374;p65"/>
          <p:cNvSpPr txBox="1"/>
          <p:nvPr/>
        </p:nvSpPr>
        <p:spPr>
          <a:xfrm>
            <a:off x="540700" y="5814400"/>
            <a:ext cx="17206200" cy="37272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2400"/>
              </a:spcBef>
              <a:spcAft>
                <a:spcPts val="0"/>
              </a:spcAft>
              <a:buClr>
                <a:srgbClr val="000000"/>
              </a:buClr>
              <a:buSzPts val="2200"/>
              <a:buFont typeface="Arial"/>
              <a:buNone/>
            </a:pPr>
            <a:r>
              <a:rPr lang="en" sz="3200">
                <a:solidFill>
                  <a:srgbClr val="000000"/>
                </a:solidFill>
                <a:latin typeface="Rubik"/>
                <a:ea typeface="Rubik"/>
                <a:cs typeface="Rubik"/>
                <a:sym typeface="Rubik"/>
              </a:rPr>
              <a:t>It starts with a </a:t>
            </a:r>
            <a:r>
              <a:rPr lang="en" sz="3200" b="1">
                <a:solidFill>
                  <a:srgbClr val="000000"/>
                </a:solidFill>
                <a:latin typeface="Rubik"/>
                <a:ea typeface="Rubik"/>
                <a:cs typeface="Rubik"/>
                <a:sym typeface="Rubik"/>
              </a:rPr>
              <a:t>dataset</a:t>
            </a:r>
            <a:r>
              <a:rPr lang="en" sz="3200">
                <a:solidFill>
                  <a:srgbClr val="000000"/>
                </a:solidFill>
                <a:latin typeface="Rubik"/>
                <a:ea typeface="Rubik"/>
                <a:cs typeface="Rubik"/>
                <a:sym typeface="Rubik"/>
              </a:rPr>
              <a:t>: that’s like the information or examples the machine is shown.</a:t>
            </a:r>
            <a:endParaRPr sz="3200">
              <a:solidFill>
                <a:srgbClr val="000000"/>
              </a:solidFill>
              <a:latin typeface="Rubik"/>
              <a:ea typeface="Rubik"/>
              <a:cs typeface="Rubik"/>
              <a:sym typeface="Rubik"/>
            </a:endParaRPr>
          </a:p>
          <a:p>
            <a:pPr marL="0" lvl="0" indent="0" algn="ctr" rtl="0">
              <a:lnSpc>
                <a:spcPct val="115000"/>
              </a:lnSpc>
              <a:spcBef>
                <a:spcPts val="2400"/>
              </a:spcBef>
              <a:spcAft>
                <a:spcPts val="0"/>
              </a:spcAft>
              <a:buClr>
                <a:srgbClr val="000000"/>
              </a:buClr>
              <a:buSzPts val="2200"/>
              <a:buFont typeface="Arial"/>
              <a:buNone/>
            </a:pPr>
            <a:r>
              <a:rPr lang="en" sz="3200">
                <a:solidFill>
                  <a:srgbClr val="000000"/>
                </a:solidFill>
                <a:latin typeface="Rubik"/>
                <a:ea typeface="Rubik"/>
                <a:cs typeface="Rubik"/>
                <a:sym typeface="Rubik"/>
              </a:rPr>
              <a:t> Then, a </a:t>
            </a:r>
            <a:r>
              <a:rPr lang="en" sz="3200" b="1">
                <a:solidFill>
                  <a:srgbClr val="000000"/>
                </a:solidFill>
                <a:latin typeface="Rubik"/>
                <a:ea typeface="Rubik"/>
                <a:cs typeface="Rubik"/>
                <a:sym typeface="Rubik"/>
              </a:rPr>
              <a:t>learning algorithm</a:t>
            </a:r>
            <a:r>
              <a:rPr lang="en" sz="3200">
                <a:solidFill>
                  <a:srgbClr val="000000"/>
                </a:solidFill>
                <a:latin typeface="Rubik"/>
                <a:ea typeface="Rubik"/>
                <a:cs typeface="Rubik"/>
                <a:sym typeface="Rubik"/>
              </a:rPr>
              <a:t> looks for patterns in that data, kind of like your brain figuring out how to solve a puzzle. </a:t>
            </a:r>
            <a:endParaRPr sz="3200">
              <a:solidFill>
                <a:srgbClr val="000000"/>
              </a:solidFill>
              <a:latin typeface="Rubik"/>
              <a:ea typeface="Rubik"/>
              <a:cs typeface="Rubik"/>
              <a:sym typeface="Rubik"/>
            </a:endParaRPr>
          </a:p>
          <a:p>
            <a:pPr marL="0" lvl="0" indent="0" algn="ctr" rtl="0">
              <a:lnSpc>
                <a:spcPct val="115000"/>
              </a:lnSpc>
              <a:spcBef>
                <a:spcPts val="2400"/>
              </a:spcBef>
              <a:spcAft>
                <a:spcPts val="0"/>
              </a:spcAft>
              <a:buClr>
                <a:srgbClr val="000000"/>
              </a:buClr>
              <a:buSzPts val="2200"/>
              <a:buFont typeface="Arial"/>
              <a:buNone/>
            </a:pPr>
            <a:r>
              <a:rPr lang="en" sz="3200">
                <a:solidFill>
                  <a:srgbClr val="000000"/>
                </a:solidFill>
                <a:latin typeface="Rubik"/>
                <a:ea typeface="Rubik"/>
                <a:cs typeface="Rubik"/>
                <a:sym typeface="Rubik"/>
              </a:rPr>
              <a:t>Once it’s learned enough, the machine makes a </a:t>
            </a:r>
            <a:r>
              <a:rPr lang="en" sz="3200" b="1">
                <a:solidFill>
                  <a:srgbClr val="000000"/>
                </a:solidFill>
                <a:latin typeface="Rubik"/>
                <a:ea typeface="Rubik"/>
                <a:cs typeface="Rubik"/>
                <a:sym typeface="Rubik"/>
              </a:rPr>
              <a:t>prediction</a:t>
            </a:r>
            <a:r>
              <a:rPr lang="en" sz="3200">
                <a:solidFill>
                  <a:srgbClr val="000000"/>
                </a:solidFill>
                <a:latin typeface="Rubik"/>
                <a:ea typeface="Rubik"/>
                <a:cs typeface="Rubik"/>
                <a:sym typeface="Rubik"/>
              </a:rPr>
              <a:t>,  it tries to guess or decide something based on what it learned.</a:t>
            </a:r>
            <a:endParaRPr sz="3200">
              <a:solidFill>
                <a:srgbClr val="000000"/>
              </a:solidFill>
              <a:latin typeface="Rubik"/>
              <a:ea typeface="Rubik"/>
              <a:cs typeface="Rubik"/>
              <a:sym typeface="Rubik"/>
            </a:endParaRPr>
          </a:p>
          <a:p>
            <a:pPr marL="0" lvl="0" indent="0" algn="l" rtl="0">
              <a:spcBef>
                <a:spcPts val="2400"/>
              </a:spcBef>
              <a:spcAft>
                <a:spcPts val="0"/>
              </a:spcAft>
              <a:buClr>
                <a:srgbClr val="000000"/>
              </a:buClr>
              <a:buSzPts val="2200"/>
              <a:buFont typeface="Arial"/>
              <a:buNone/>
            </a:pPr>
            <a:endParaRPr sz="3200">
              <a:solidFill>
                <a:srgbClr val="595959"/>
              </a:solidFill>
              <a:latin typeface="Rubik"/>
              <a:ea typeface="Rubik"/>
              <a:cs typeface="Rubik"/>
              <a:sym typeface="Rubik"/>
            </a:endParaRPr>
          </a:p>
          <a:p>
            <a:pPr marL="0" lvl="0" indent="0" algn="l" rtl="0">
              <a:spcBef>
                <a:spcPts val="0"/>
              </a:spcBef>
              <a:spcAft>
                <a:spcPts val="0"/>
              </a:spcAft>
              <a:buNone/>
            </a:pPr>
            <a:endParaRPr sz="3200">
              <a:solidFill>
                <a:srgbClr val="000000"/>
              </a:solidFill>
              <a:latin typeface="Rubik"/>
              <a:ea typeface="Rubik"/>
              <a:cs typeface="Rubik"/>
              <a:sym typeface="Rubik"/>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6"/>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How do Machines Learn? </a:t>
            </a:r>
            <a:endParaRPr/>
          </a:p>
        </p:txBody>
      </p:sp>
      <p:sp>
        <p:nvSpPr>
          <p:cNvPr id="380" name="Google Shape;380;p66"/>
          <p:cNvSpPr txBox="1">
            <a:spLocks noGrp="1"/>
          </p:cNvSpPr>
          <p:nvPr>
            <p:ph type="body" idx="1"/>
          </p:nvPr>
        </p:nvSpPr>
        <p:spPr>
          <a:xfrm>
            <a:off x="7035500" y="1955850"/>
            <a:ext cx="8789100" cy="71820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Machines need data…lots and lots of data!  </a:t>
            </a:r>
            <a:r>
              <a:rPr lang="en" sz="3800">
                <a:solidFill>
                  <a:schemeClr val="dk1"/>
                </a:solidFill>
                <a:latin typeface="Arial"/>
                <a:ea typeface="Arial"/>
                <a:cs typeface="Arial"/>
                <a:sym typeface="Arial"/>
              </a:rPr>
              <a:t> </a:t>
            </a:r>
            <a:endParaRPr sz="380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380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4600">
                <a:solidFill>
                  <a:schemeClr val="dk1"/>
                </a:solidFill>
              </a:rPr>
              <a:t>A dataset can be a collection </a:t>
            </a:r>
            <a:endParaRPr sz="4600">
              <a:solidFill>
                <a:schemeClr val="dk1"/>
              </a:solidFill>
            </a:endParaRPr>
          </a:p>
          <a:p>
            <a:pPr marL="914400" lvl="0" indent="-749300" algn="l" rtl="0">
              <a:spcBef>
                <a:spcPts val="0"/>
              </a:spcBef>
              <a:spcAft>
                <a:spcPts val="0"/>
              </a:spcAft>
              <a:buClr>
                <a:schemeClr val="dk1"/>
              </a:buClr>
              <a:buSzPts val="4600"/>
              <a:buFont typeface="Rubik"/>
              <a:buChar char="●"/>
            </a:pPr>
            <a:r>
              <a:rPr lang="en" sz="4600">
                <a:solidFill>
                  <a:schemeClr val="dk1"/>
                </a:solidFill>
              </a:rPr>
              <a:t>Images</a:t>
            </a:r>
            <a:endParaRPr sz="4600">
              <a:solidFill>
                <a:schemeClr val="dk1"/>
              </a:solidFill>
            </a:endParaRPr>
          </a:p>
          <a:p>
            <a:pPr marL="914400" lvl="0" indent="-749300" algn="l" rtl="0">
              <a:spcBef>
                <a:spcPts val="0"/>
              </a:spcBef>
              <a:spcAft>
                <a:spcPts val="0"/>
              </a:spcAft>
              <a:buClr>
                <a:schemeClr val="dk1"/>
              </a:buClr>
              <a:buSzPts val="4600"/>
              <a:buFont typeface="Rubik"/>
              <a:buChar char="●"/>
            </a:pPr>
            <a:r>
              <a:rPr lang="en" sz="4600">
                <a:solidFill>
                  <a:schemeClr val="dk1"/>
                </a:solidFill>
              </a:rPr>
              <a:t>Measurements (time, views, inches)</a:t>
            </a:r>
            <a:endParaRPr sz="4600">
              <a:solidFill>
                <a:schemeClr val="dk1"/>
              </a:solidFill>
            </a:endParaRPr>
          </a:p>
          <a:p>
            <a:pPr marL="914400" lvl="0" indent="-749300" algn="l" rtl="0">
              <a:spcBef>
                <a:spcPts val="0"/>
              </a:spcBef>
              <a:spcAft>
                <a:spcPts val="0"/>
              </a:spcAft>
              <a:buClr>
                <a:schemeClr val="dk1"/>
              </a:buClr>
              <a:buSzPts val="4600"/>
              <a:buFont typeface="Rubik"/>
              <a:buChar char="●"/>
            </a:pPr>
            <a:r>
              <a:rPr lang="en" sz="4600">
                <a:solidFill>
                  <a:schemeClr val="dk1"/>
                </a:solidFill>
              </a:rPr>
              <a:t>Text</a:t>
            </a:r>
            <a:endParaRPr sz="4600">
              <a:solidFill>
                <a:schemeClr val="dk1"/>
              </a:solidFill>
            </a:endParaRPr>
          </a:p>
          <a:p>
            <a:pPr marL="914400" lvl="0" indent="-749300" algn="l" rtl="0">
              <a:spcBef>
                <a:spcPts val="0"/>
              </a:spcBef>
              <a:spcAft>
                <a:spcPts val="0"/>
              </a:spcAft>
              <a:buClr>
                <a:schemeClr val="dk1"/>
              </a:buClr>
              <a:buSzPts val="4600"/>
              <a:buFont typeface="Rubik"/>
              <a:buChar char="●"/>
            </a:pPr>
            <a:r>
              <a:rPr lang="en" sz="4600">
                <a:solidFill>
                  <a:schemeClr val="dk1"/>
                </a:solidFill>
              </a:rPr>
              <a:t>Video Recordings</a:t>
            </a:r>
            <a:endParaRPr/>
          </a:p>
        </p:txBody>
      </p:sp>
      <p:pic>
        <p:nvPicPr>
          <p:cNvPr id="381" name="Google Shape;381;p66"/>
          <p:cNvPicPr preferRelativeResize="0"/>
          <p:nvPr/>
        </p:nvPicPr>
        <p:blipFill>
          <a:blip r:embed="rId3">
            <a:alphaModFix/>
          </a:blip>
          <a:stretch>
            <a:fillRect/>
          </a:stretch>
        </p:blipFill>
        <p:spPr>
          <a:xfrm>
            <a:off x="1390125" y="3669250"/>
            <a:ext cx="4624725" cy="3755201"/>
          </a:xfrm>
          <a:prstGeom prst="rect">
            <a:avLst/>
          </a:prstGeom>
          <a:noFill/>
          <a:ln>
            <a:noFill/>
          </a:ln>
        </p:spPr>
      </p:pic>
      <p:pic>
        <p:nvPicPr>
          <p:cNvPr id="382" name="Google Shape;382;p66"/>
          <p:cNvPicPr preferRelativeResize="0"/>
          <p:nvPr/>
        </p:nvPicPr>
        <p:blipFill>
          <a:blip r:embed="rId4">
            <a:alphaModFix/>
          </a:blip>
          <a:stretch>
            <a:fillRect/>
          </a:stretch>
        </p:blipFill>
        <p:spPr>
          <a:xfrm>
            <a:off x="15045175" y="4167150"/>
            <a:ext cx="2907925" cy="39725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7"/>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Machine Learning in Quick, Draw!</a:t>
            </a:r>
            <a:endParaRPr/>
          </a:p>
        </p:txBody>
      </p:sp>
      <p:pic>
        <p:nvPicPr>
          <p:cNvPr id="388" name="Google Shape;388;p67">
            <a:hlinkClick r:id="rId3"/>
          </p:cNvPr>
          <p:cNvPicPr preferRelativeResize="0"/>
          <p:nvPr/>
        </p:nvPicPr>
        <p:blipFill>
          <a:blip r:embed="rId4">
            <a:alphaModFix/>
          </a:blip>
          <a:stretch>
            <a:fillRect/>
          </a:stretch>
        </p:blipFill>
        <p:spPr>
          <a:xfrm>
            <a:off x="1568629" y="1992875"/>
            <a:ext cx="6705598" cy="5029199"/>
          </a:xfrm>
          <a:prstGeom prst="rect">
            <a:avLst/>
          </a:prstGeom>
          <a:noFill/>
          <a:ln w="57150" cap="flat" cmpd="sng">
            <a:solidFill>
              <a:srgbClr val="EF4523"/>
            </a:solidFill>
            <a:prstDash val="solid"/>
            <a:round/>
            <a:headEnd type="none" w="sm" len="sm"/>
            <a:tailEnd type="none" w="sm" len="sm"/>
          </a:ln>
        </p:spPr>
      </p:pic>
      <p:pic>
        <p:nvPicPr>
          <p:cNvPr id="389" name="Google Shape;389;p67">
            <a:hlinkClick r:id="rId3"/>
          </p:cNvPr>
          <p:cNvPicPr preferRelativeResize="0"/>
          <p:nvPr/>
        </p:nvPicPr>
        <p:blipFill>
          <a:blip r:embed="rId5">
            <a:alphaModFix/>
          </a:blip>
          <a:stretch>
            <a:fillRect/>
          </a:stretch>
        </p:blipFill>
        <p:spPr>
          <a:xfrm>
            <a:off x="9230845" y="1992875"/>
            <a:ext cx="6686974" cy="5029199"/>
          </a:xfrm>
          <a:prstGeom prst="rect">
            <a:avLst/>
          </a:prstGeom>
          <a:noFill/>
          <a:ln w="57150" cap="flat" cmpd="sng">
            <a:solidFill>
              <a:srgbClr val="EF4523"/>
            </a:solidFill>
            <a:prstDash val="solid"/>
            <a:round/>
            <a:headEnd type="none" w="sm" len="sm"/>
            <a:tailEnd type="none" w="sm" len="sm"/>
          </a:ln>
        </p:spPr>
      </p:pic>
      <p:sp>
        <p:nvSpPr>
          <p:cNvPr id="390" name="Google Shape;390;p67"/>
          <p:cNvSpPr txBox="1"/>
          <p:nvPr/>
        </p:nvSpPr>
        <p:spPr>
          <a:xfrm>
            <a:off x="2376500" y="7129325"/>
            <a:ext cx="6000000" cy="8157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2900" u="sng">
                <a:solidFill>
                  <a:srgbClr val="000000"/>
                </a:solidFill>
                <a:latin typeface="Rubik"/>
                <a:ea typeface="Rubik"/>
                <a:cs typeface="Rubik"/>
                <a:sym typeface="Rubik"/>
                <a:hlinkClick r:id="rId3">
                  <a:extLst>
                    <a:ext uri="{A12FA001-AC4F-418D-AE19-62706E023703}">
                      <ahyp:hlinkClr xmlns:ahyp="http://schemas.microsoft.com/office/drawing/2018/hyperlinkcolor" val="tx"/>
                    </a:ext>
                  </a:extLst>
                </a:hlinkClick>
              </a:rPr>
              <a:t>Quick, Draw! by Google</a:t>
            </a:r>
            <a:endParaRPr sz="2800">
              <a:latin typeface="Rubik"/>
              <a:ea typeface="Rubik"/>
              <a:cs typeface="Rubik"/>
              <a:sym typeface="Rubik"/>
            </a:endParaRPr>
          </a:p>
        </p:txBody>
      </p:sp>
      <p:sp>
        <p:nvSpPr>
          <p:cNvPr id="391" name="Google Shape;391;p67"/>
          <p:cNvSpPr txBox="1"/>
          <p:nvPr/>
        </p:nvSpPr>
        <p:spPr>
          <a:xfrm>
            <a:off x="10718975" y="7129325"/>
            <a:ext cx="6000000" cy="8157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2900" u="sng">
                <a:solidFill>
                  <a:srgbClr val="000000"/>
                </a:solidFill>
                <a:latin typeface="Rubik"/>
                <a:ea typeface="Rubik"/>
                <a:cs typeface="Rubik"/>
                <a:sym typeface="Rubik"/>
                <a:hlinkClick r:id="rId6">
                  <a:extLst>
                    <a:ext uri="{A12FA001-AC4F-418D-AE19-62706E023703}">
                      <ahyp:hlinkClr xmlns:ahyp="http://schemas.microsoft.com/office/drawing/2018/hyperlinkcolor" val="tx"/>
                    </a:ext>
                  </a:extLst>
                </a:hlinkClick>
              </a:rPr>
              <a:t>Quick, Draw! The Data</a:t>
            </a:r>
            <a:endParaRPr sz="2800">
              <a:latin typeface="Rubik"/>
              <a:ea typeface="Rubik"/>
              <a:cs typeface="Rubik"/>
              <a:sym typeface="Rubik"/>
            </a:endParaRPr>
          </a:p>
        </p:txBody>
      </p:sp>
      <p:sp>
        <p:nvSpPr>
          <p:cNvPr id="392" name="Google Shape;392;p67"/>
          <p:cNvSpPr txBox="1"/>
          <p:nvPr/>
        </p:nvSpPr>
        <p:spPr>
          <a:xfrm>
            <a:off x="2614300" y="7945025"/>
            <a:ext cx="13059000" cy="23415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 sz="3200">
                <a:solidFill>
                  <a:srgbClr val="000000"/>
                </a:solidFill>
                <a:latin typeface="Rubik"/>
                <a:ea typeface="Rubik"/>
                <a:cs typeface="Rubik"/>
                <a:sym typeface="Rubik"/>
              </a:rPr>
              <a:t>Google Quick Draw uses a dataset in a very similar way to how we used our own personal datasets to predict an answer.  </a:t>
            </a:r>
            <a:endParaRPr sz="3200">
              <a:solidFill>
                <a:srgbClr val="000000"/>
              </a:solidFill>
              <a:latin typeface="Rubik"/>
              <a:ea typeface="Rubik"/>
              <a:cs typeface="Rubik"/>
              <a:sym typeface="Rubik"/>
            </a:endParaRPr>
          </a:p>
          <a:p>
            <a:pPr marL="0" lvl="0" indent="0" algn="l" rtl="0">
              <a:spcBef>
                <a:spcPts val="0"/>
              </a:spcBef>
              <a:spcAft>
                <a:spcPts val="0"/>
              </a:spcAft>
              <a:buNone/>
            </a:pPr>
            <a:endParaRPr sz="3200">
              <a:solidFill>
                <a:srgbClr val="000000"/>
              </a:solidFill>
              <a:latin typeface="Rubik"/>
              <a:ea typeface="Rubik"/>
              <a:cs typeface="Rubik"/>
              <a:sym typeface="Rubik"/>
            </a:endParaRPr>
          </a:p>
          <a:p>
            <a:pPr marL="0" lvl="0" indent="0" algn="l" rtl="0">
              <a:spcBef>
                <a:spcPts val="0"/>
              </a:spcBef>
              <a:spcAft>
                <a:spcPts val="0"/>
              </a:spcAft>
              <a:buNone/>
            </a:pPr>
            <a:r>
              <a:rPr lang="en" sz="3000" b="1">
                <a:solidFill>
                  <a:srgbClr val="000000"/>
                </a:solidFill>
                <a:latin typeface="Rubik"/>
                <a:ea typeface="Rubik"/>
                <a:cs typeface="Rubik"/>
                <a:sym typeface="Rubik"/>
              </a:rPr>
              <a:t>Do you think Google Quick, Draw has intelligence.  Why or why not?</a:t>
            </a:r>
            <a:endParaRPr sz="3000" b="1">
              <a:solidFill>
                <a:srgbClr val="000000"/>
              </a:solidFill>
              <a:latin typeface="Rubik"/>
              <a:ea typeface="Rubik"/>
              <a:cs typeface="Rubik"/>
              <a:sym typeface="Rubik"/>
            </a:endParaRPr>
          </a:p>
          <a:p>
            <a:pPr marL="0" lvl="0" indent="0" algn="l" rtl="0">
              <a:spcBef>
                <a:spcPts val="0"/>
              </a:spcBef>
              <a:spcAft>
                <a:spcPts val="0"/>
              </a:spcAft>
              <a:buNone/>
            </a:pPr>
            <a:endParaRPr sz="2200">
              <a:solidFill>
                <a:srgbClr val="595959"/>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8"/>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Quick, Draw!</a:t>
            </a:r>
            <a:endParaRPr/>
          </a:p>
        </p:txBody>
      </p:sp>
      <p:sp>
        <p:nvSpPr>
          <p:cNvPr id="398" name="Google Shape;398;p68"/>
          <p:cNvSpPr txBox="1">
            <a:spLocks noGrp="1"/>
          </p:cNvSpPr>
          <p:nvPr>
            <p:ph type="body" idx="1"/>
          </p:nvPr>
        </p:nvSpPr>
        <p:spPr>
          <a:xfrm>
            <a:off x="10888800" y="2121475"/>
            <a:ext cx="6775500" cy="71439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solidFill>
                  <a:schemeClr val="dk1"/>
                </a:solidFill>
              </a:rPr>
              <a:t>Let’s look at the dataset for drawings of </a:t>
            </a:r>
            <a:r>
              <a:rPr lang="en" u="sng">
                <a:solidFill>
                  <a:schemeClr val="accent5"/>
                </a:solidFill>
                <a:hlinkClick r:id="rId3">
                  <a:extLst>
                    <a:ext uri="{A12FA001-AC4F-418D-AE19-62706E023703}">
                      <ahyp:hlinkClr xmlns:ahyp="http://schemas.microsoft.com/office/drawing/2018/hyperlinkcolor" val="tx"/>
                    </a:ext>
                  </a:extLst>
                </a:hlinkClick>
              </a:rPr>
              <a:t>bread</a:t>
            </a:r>
            <a:r>
              <a:rPr lang="en">
                <a:solidFill>
                  <a:schemeClr val="dk1"/>
                </a:solidFill>
              </a:rPr>
              <a:t>.</a:t>
            </a:r>
            <a:endParaRPr/>
          </a:p>
          <a:p>
            <a:pPr marL="0" lvl="0" indent="0" algn="l" rtl="0">
              <a:spcBef>
                <a:spcPts val="3000"/>
              </a:spcBef>
              <a:spcAft>
                <a:spcPts val="3000"/>
              </a:spcAft>
              <a:buNone/>
            </a:pPr>
            <a:r>
              <a:rPr lang="en">
                <a:solidFill>
                  <a:schemeClr val="dk1"/>
                </a:solidFill>
              </a:rPr>
              <a:t>Why are some pictures of bread drawn as a slice and others drawn as a loaf?</a:t>
            </a:r>
            <a:endParaRPr/>
          </a:p>
        </p:txBody>
      </p:sp>
      <p:pic>
        <p:nvPicPr>
          <p:cNvPr id="399" name="Google Shape;399;p68"/>
          <p:cNvPicPr preferRelativeResize="0"/>
          <p:nvPr/>
        </p:nvPicPr>
        <p:blipFill rotWithShape="1">
          <a:blip r:embed="rId4">
            <a:alphaModFix/>
          </a:blip>
          <a:srcRect l="2372"/>
          <a:stretch/>
        </p:blipFill>
        <p:spPr>
          <a:xfrm>
            <a:off x="454600" y="2357038"/>
            <a:ext cx="9907825" cy="63796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9"/>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Quick, Draw!</a:t>
            </a:r>
            <a:endParaRPr/>
          </a:p>
        </p:txBody>
      </p:sp>
      <p:sp>
        <p:nvSpPr>
          <p:cNvPr id="405" name="Google Shape;405;p69"/>
          <p:cNvSpPr txBox="1">
            <a:spLocks noGrp="1"/>
          </p:cNvSpPr>
          <p:nvPr>
            <p:ph type="body" idx="1"/>
          </p:nvPr>
        </p:nvSpPr>
        <p:spPr>
          <a:xfrm>
            <a:off x="10412550" y="2056525"/>
            <a:ext cx="7252200" cy="73818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1100"/>
              <a:buFont typeface="Arial"/>
              <a:buNone/>
            </a:pPr>
            <a:r>
              <a:rPr lang="en" sz="4000">
                <a:solidFill>
                  <a:schemeClr val="dk1"/>
                </a:solidFill>
              </a:rPr>
              <a:t>Let’s look at the dataset for drawings of a </a:t>
            </a:r>
            <a:r>
              <a:rPr lang="en" sz="4000" u="sng">
                <a:solidFill>
                  <a:schemeClr val="accent5"/>
                </a:solidFill>
                <a:hlinkClick r:id="rId3">
                  <a:extLst>
                    <a:ext uri="{A12FA001-AC4F-418D-AE19-62706E023703}">
                      <ahyp:hlinkClr xmlns:ahyp="http://schemas.microsoft.com/office/drawing/2018/hyperlinkcolor" val="tx"/>
                    </a:ext>
                  </a:extLst>
                </a:hlinkClick>
              </a:rPr>
              <a:t>house</a:t>
            </a:r>
            <a:r>
              <a:rPr lang="en" sz="4000">
                <a:solidFill>
                  <a:schemeClr val="dk1"/>
                </a:solidFill>
              </a:rPr>
              <a:t>.</a:t>
            </a:r>
            <a:endParaRPr sz="4000">
              <a:solidFill>
                <a:schemeClr val="dk1"/>
              </a:solidFill>
            </a:endParaRPr>
          </a:p>
          <a:p>
            <a:pPr marL="0" lvl="0" indent="0" algn="l" rtl="0">
              <a:spcBef>
                <a:spcPts val="0"/>
              </a:spcBef>
              <a:spcAft>
                <a:spcPts val="0"/>
              </a:spcAft>
              <a:buNone/>
            </a:pPr>
            <a:endParaRPr sz="4000">
              <a:solidFill>
                <a:schemeClr val="dk1"/>
              </a:solidFill>
            </a:endParaRPr>
          </a:p>
          <a:p>
            <a:pPr marL="914400" lvl="0" indent="-711200" algn="l" rtl="0">
              <a:spcBef>
                <a:spcPts val="0"/>
              </a:spcBef>
              <a:spcAft>
                <a:spcPts val="0"/>
              </a:spcAft>
              <a:buClr>
                <a:schemeClr val="dk1"/>
              </a:buClr>
              <a:buSzPts val="4000"/>
              <a:buFont typeface="Rubik"/>
              <a:buChar char="●"/>
            </a:pPr>
            <a:r>
              <a:rPr lang="en" sz="4000">
                <a:solidFill>
                  <a:schemeClr val="dk1"/>
                </a:solidFill>
              </a:rPr>
              <a:t>Do all houses on Earth have a triangle shape for a roof?</a:t>
            </a:r>
            <a:endParaRPr sz="4000">
              <a:solidFill>
                <a:schemeClr val="dk1"/>
              </a:solidFill>
            </a:endParaRPr>
          </a:p>
          <a:p>
            <a:pPr marL="914400" lvl="0" indent="-711200" algn="l" rtl="0">
              <a:spcBef>
                <a:spcPts val="2000"/>
              </a:spcBef>
              <a:spcAft>
                <a:spcPts val="0"/>
              </a:spcAft>
              <a:buClr>
                <a:schemeClr val="dk1"/>
              </a:buClr>
              <a:buSzPts val="4000"/>
              <a:buFont typeface="Rubik"/>
              <a:buChar char="●"/>
            </a:pPr>
            <a:r>
              <a:rPr lang="en" sz="4000">
                <a:solidFill>
                  <a:schemeClr val="dk1"/>
                </a:solidFill>
              </a:rPr>
              <a:t>Does everyone on Earth live in a house?</a:t>
            </a:r>
            <a:endParaRPr sz="4000">
              <a:solidFill>
                <a:schemeClr val="dk1"/>
              </a:solidFill>
            </a:endParaRPr>
          </a:p>
          <a:p>
            <a:pPr marL="914400" lvl="0" indent="-711200" algn="l" rtl="0">
              <a:spcBef>
                <a:spcPts val="2000"/>
              </a:spcBef>
              <a:spcAft>
                <a:spcPts val="2000"/>
              </a:spcAft>
              <a:buClr>
                <a:schemeClr val="dk1"/>
              </a:buClr>
              <a:buSzPts val="4000"/>
              <a:buFont typeface="Rubik"/>
              <a:buChar char="●"/>
            </a:pPr>
            <a:r>
              <a:rPr lang="en" sz="4000">
                <a:solidFill>
                  <a:schemeClr val="dk1"/>
                </a:solidFill>
              </a:rPr>
              <a:t>What does this tell us about this dataset?</a:t>
            </a:r>
            <a:endParaRPr sz="4000"/>
          </a:p>
        </p:txBody>
      </p:sp>
      <p:pic>
        <p:nvPicPr>
          <p:cNvPr id="406" name="Google Shape;406;p69"/>
          <p:cNvPicPr preferRelativeResize="0"/>
          <p:nvPr/>
        </p:nvPicPr>
        <p:blipFill rotWithShape="1">
          <a:blip r:embed="rId4">
            <a:alphaModFix/>
          </a:blip>
          <a:srcRect l="4425"/>
          <a:stretch/>
        </p:blipFill>
        <p:spPr>
          <a:xfrm>
            <a:off x="623200" y="2151938"/>
            <a:ext cx="9117799" cy="67898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70"/>
          <p:cNvPicPr preferRelativeResize="0"/>
          <p:nvPr/>
        </p:nvPicPr>
        <p:blipFill rotWithShape="1">
          <a:blip r:embed="rId3">
            <a:alphaModFix/>
          </a:blip>
          <a:srcRect l="4425"/>
          <a:stretch/>
        </p:blipFill>
        <p:spPr>
          <a:xfrm>
            <a:off x="733213" y="2624499"/>
            <a:ext cx="8380868" cy="6241025"/>
          </a:xfrm>
          <a:prstGeom prst="rect">
            <a:avLst/>
          </a:prstGeom>
          <a:noFill/>
          <a:ln>
            <a:noFill/>
          </a:ln>
        </p:spPr>
      </p:pic>
      <p:sp>
        <p:nvSpPr>
          <p:cNvPr id="412" name="Google Shape;412;p70"/>
          <p:cNvSpPr txBox="1"/>
          <p:nvPr/>
        </p:nvSpPr>
        <p:spPr>
          <a:xfrm>
            <a:off x="387550" y="522650"/>
            <a:ext cx="8967600" cy="1751400"/>
          </a:xfrm>
          <a:prstGeom prst="rect">
            <a:avLst/>
          </a:prstGeom>
          <a:noFill/>
          <a:ln>
            <a:noFill/>
          </a:ln>
        </p:spPr>
        <p:txBody>
          <a:bodyPr spcFirstLastPara="1" wrap="square" lIns="182850" tIns="182850" rIns="182850" bIns="182850" anchor="t" anchorCtr="0">
            <a:normAutofit fontScale="92500" lnSpcReduction="20000"/>
          </a:bodyPr>
          <a:lstStyle/>
          <a:p>
            <a:pPr marL="0" lvl="0" indent="0" algn="ctr" rtl="0">
              <a:spcBef>
                <a:spcPts val="0"/>
              </a:spcBef>
              <a:spcAft>
                <a:spcPts val="0"/>
              </a:spcAft>
              <a:buNone/>
            </a:pPr>
            <a:r>
              <a:rPr lang="en" sz="4893">
                <a:solidFill>
                  <a:srgbClr val="000000"/>
                </a:solidFill>
                <a:latin typeface="Rubik"/>
                <a:ea typeface="Rubik"/>
                <a:cs typeface="Rubik"/>
                <a:sym typeface="Rubik"/>
              </a:rPr>
              <a:t>People on Quick, Draw create houses as they know them to be:</a:t>
            </a:r>
            <a:endParaRPr sz="5000">
              <a:solidFill>
                <a:srgbClr val="000000"/>
              </a:solidFill>
              <a:latin typeface="Rubik"/>
              <a:ea typeface="Rubik"/>
              <a:cs typeface="Rubik"/>
              <a:sym typeface="Rubik"/>
            </a:endParaRPr>
          </a:p>
        </p:txBody>
      </p:sp>
      <p:sp>
        <p:nvSpPr>
          <p:cNvPr id="413" name="Google Shape;413;p70"/>
          <p:cNvSpPr txBox="1"/>
          <p:nvPr/>
        </p:nvSpPr>
        <p:spPr>
          <a:xfrm>
            <a:off x="9144000" y="522650"/>
            <a:ext cx="9127200" cy="17514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2400"/>
              </a:spcBef>
              <a:spcAft>
                <a:spcPts val="0"/>
              </a:spcAft>
              <a:buNone/>
            </a:pPr>
            <a:r>
              <a:rPr lang="en" sz="4000">
                <a:solidFill>
                  <a:srgbClr val="000000"/>
                </a:solidFill>
                <a:latin typeface="Rubik"/>
                <a:ea typeface="Rubik"/>
                <a:cs typeface="Rubik"/>
                <a:sym typeface="Rubik"/>
              </a:rPr>
              <a:t>If the AI has only seen houses, it might not recognize an apartment building.</a:t>
            </a:r>
            <a:endParaRPr sz="4000">
              <a:solidFill>
                <a:srgbClr val="000000"/>
              </a:solidFill>
              <a:latin typeface="Rubik"/>
              <a:ea typeface="Rubik"/>
              <a:cs typeface="Rubik"/>
              <a:sym typeface="Rubik"/>
            </a:endParaRPr>
          </a:p>
          <a:p>
            <a:pPr marL="0" lvl="0" indent="0" algn="ctr" rtl="0">
              <a:spcBef>
                <a:spcPts val="2400"/>
              </a:spcBef>
              <a:spcAft>
                <a:spcPts val="0"/>
              </a:spcAft>
              <a:buNone/>
            </a:pPr>
            <a:endParaRPr sz="3600">
              <a:solidFill>
                <a:srgbClr val="000000"/>
              </a:solidFill>
              <a:latin typeface="Rubik"/>
              <a:ea typeface="Rubik"/>
              <a:cs typeface="Rubik"/>
              <a:sym typeface="Rubik"/>
            </a:endParaRPr>
          </a:p>
        </p:txBody>
      </p:sp>
      <p:pic>
        <p:nvPicPr>
          <p:cNvPr id="414" name="Google Shape;414;p70" descr="Free Images : residential area, architecture, apartment ..."/>
          <p:cNvPicPr preferRelativeResize="0"/>
          <p:nvPr/>
        </p:nvPicPr>
        <p:blipFill>
          <a:blip r:embed="rId4">
            <a:alphaModFix/>
          </a:blip>
          <a:stretch>
            <a:fillRect/>
          </a:stretch>
        </p:blipFill>
        <p:spPr>
          <a:xfrm>
            <a:off x="9965025" y="2898885"/>
            <a:ext cx="7589755" cy="5692270"/>
          </a:xfrm>
          <a:prstGeom prst="rect">
            <a:avLst/>
          </a:prstGeom>
          <a:noFill/>
          <a:ln>
            <a:noFill/>
          </a:ln>
        </p:spPr>
      </p:pic>
      <p:sp>
        <p:nvSpPr>
          <p:cNvPr id="415" name="Google Shape;415;p70"/>
          <p:cNvSpPr txBox="1"/>
          <p:nvPr/>
        </p:nvSpPr>
        <p:spPr>
          <a:xfrm>
            <a:off x="1060200" y="8865525"/>
            <a:ext cx="16167600" cy="12018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 sz="3600" b="1" i="1">
                <a:solidFill>
                  <a:srgbClr val="000000"/>
                </a:solidFill>
                <a:latin typeface="Rubik"/>
                <a:ea typeface="Rubik"/>
                <a:cs typeface="Rubik"/>
                <a:sym typeface="Rubik"/>
              </a:rPr>
              <a:t>The AI may be unfair or inaccurate</a:t>
            </a:r>
            <a:r>
              <a:rPr lang="en" sz="3600" i="1">
                <a:solidFill>
                  <a:srgbClr val="000000"/>
                </a:solidFill>
                <a:latin typeface="Rubik"/>
                <a:ea typeface="Rubik"/>
                <a:cs typeface="Rubik"/>
                <a:sym typeface="Rubik"/>
              </a:rPr>
              <a:t> because of the way it was trained.</a:t>
            </a:r>
            <a:endParaRPr sz="5000" i="1">
              <a:solidFill>
                <a:srgbClr val="595959"/>
              </a:solidFill>
              <a:latin typeface="Rubik"/>
              <a:ea typeface="Rubik"/>
              <a:cs typeface="Rubik"/>
              <a:sym typeface="Rubik"/>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71"/>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Examples of Bias in Quick, Draw!</a:t>
            </a:r>
            <a:endParaRPr/>
          </a:p>
        </p:txBody>
      </p:sp>
      <p:sp>
        <p:nvSpPr>
          <p:cNvPr id="421" name="Google Shape;421;p71"/>
          <p:cNvSpPr txBox="1">
            <a:spLocks noGrp="1"/>
          </p:cNvSpPr>
          <p:nvPr>
            <p:ph type="body" idx="1"/>
          </p:nvPr>
        </p:nvSpPr>
        <p:spPr>
          <a:xfrm>
            <a:off x="623400" y="1955850"/>
            <a:ext cx="17041200" cy="2611800"/>
          </a:xfrm>
          <a:prstGeom prst="rect">
            <a:avLst/>
          </a:prstGeom>
        </p:spPr>
        <p:txBody>
          <a:bodyPr spcFirstLastPara="1" wrap="square" lIns="182850" tIns="182850" rIns="182850" bIns="182850" anchor="t" anchorCtr="0">
            <a:noAutofit/>
          </a:bodyPr>
          <a:lstStyle/>
          <a:p>
            <a:pPr marL="914400" lvl="0" indent="-762000" algn="l" rtl="0">
              <a:spcBef>
                <a:spcPts val="0"/>
              </a:spcBef>
              <a:spcAft>
                <a:spcPts val="0"/>
              </a:spcAft>
              <a:buSzPts val="4800"/>
              <a:buFont typeface="Rubik"/>
              <a:buChar char="●"/>
            </a:pPr>
            <a:r>
              <a:rPr lang="en"/>
              <a:t>Cultural bias</a:t>
            </a:r>
            <a:endParaRPr/>
          </a:p>
          <a:p>
            <a:pPr marL="914400" lvl="0" indent="-762000" algn="l" rtl="0">
              <a:spcBef>
                <a:spcPts val="0"/>
              </a:spcBef>
              <a:spcAft>
                <a:spcPts val="0"/>
              </a:spcAft>
              <a:buSzPts val="4800"/>
              <a:buFont typeface="Rubik"/>
              <a:buChar char="●"/>
            </a:pPr>
            <a:r>
              <a:rPr lang="en"/>
              <a:t>Style bias</a:t>
            </a:r>
            <a:endParaRPr/>
          </a:p>
          <a:p>
            <a:pPr marL="914400" lvl="0" indent="-762000" algn="l" rtl="0">
              <a:spcBef>
                <a:spcPts val="0"/>
              </a:spcBef>
              <a:spcAft>
                <a:spcPts val="0"/>
              </a:spcAft>
              <a:buSzPts val="4800"/>
              <a:buFont typeface="Rubik"/>
              <a:buChar char="●"/>
            </a:pPr>
            <a:r>
              <a:rPr lang="en"/>
              <a:t>Age bias</a:t>
            </a:r>
            <a:endParaRPr/>
          </a:p>
        </p:txBody>
      </p:sp>
      <p:sp>
        <p:nvSpPr>
          <p:cNvPr id="422" name="Google Shape;422;p71"/>
          <p:cNvSpPr txBox="1"/>
          <p:nvPr/>
        </p:nvSpPr>
        <p:spPr>
          <a:xfrm>
            <a:off x="804600" y="5620425"/>
            <a:ext cx="16678800" cy="30201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 sz="5000">
                <a:solidFill>
                  <a:srgbClr val="000000"/>
                </a:solidFill>
                <a:latin typeface="Rubik"/>
                <a:ea typeface="Rubik"/>
                <a:cs typeface="Rubik"/>
                <a:sym typeface="Rubik"/>
              </a:rPr>
              <a:t>What does each mean to you?</a:t>
            </a:r>
            <a:endParaRPr sz="5000">
              <a:solidFill>
                <a:srgbClr val="000000"/>
              </a:solidFill>
              <a:latin typeface="Rubik"/>
              <a:ea typeface="Rubik"/>
              <a:cs typeface="Rubik"/>
              <a:sym typeface="Rubik"/>
            </a:endParaRPr>
          </a:p>
          <a:p>
            <a:pPr marL="0" lvl="0" indent="0" algn="ctr" rtl="0">
              <a:spcBef>
                <a:spcPts val="3000"/>
              </a:spcBef>
              <a:spcAft>
                <a:spcPts val="0"/>
              </a:spcAft>
              <a:buNone/>
            </a:pPr>
            <a:r>
              <a:rPr lang="en" sz="5000">
                <a:solidFill>
                  <a:srgbClr val="000000"/>
                </a:solidFill>
                <a:latin typeface="Rubik"/>
                <a:ea typeface="Rubik"/>
                <a:cs typeface="Rubik"/>
                <a:sym typeface="Rubik"/>
              </a:rPr>
              <a:t> Why does it matter if AI makes mistakes because of bias?</a:t>
            </a:r>
            <a:endParaRPr sz="5000">
              <a:solidFill>
                <a:srgbClr val="000000"/>
              </a:solidFill>
              <a:latin typeface="Rubik"/>
              <a:ea typeface="Rubik"/>
              <a:cs typeface="Rubik"/>
              <a:sym typeface="Rubik"/>
            </a:endParaRPr>
          </a:p>
        </p:txBody>
      </p:sp>
      <p:pic>
        <p:nvPicPr>
          <p:cNvPr id="423" name="Google Shape;423;p71" descr="Cognitive bias RGB color icon (Provided by Getty Images)"/>
          <p:cNvPicPr preferRelativeResize="0"/>
          <p:nvPr/>
        </p:nvPicPr>
        <p:blipFill rotWithShape="1">
          <a:blip r:embed="rId3">
            <a:alphaModFix/>
          </a:blip>
          <a:srcRect t="15963" b="18341"/>
          <a:stretch/>
        </p:blipFill>
        <p:spPr>
          <a:xfrm>
            <a:off x="11656775" y="1955850"/>
            <a:ext cx="4927611" cy="32372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72"/>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Machines in Our Everyday Lives</a:t>
            </a:r>
            <a:endParaRPr/>
          </a:p>
        </p:txBody>
      </p:sp>
      <p:sp>
        <p:nvSpPr>
          <p:cNvPr id="429" name="Google Shape;429;p72"/>
          <p:cNvSpPr txBox="1"/>
          <p:nvPr/>
        </p:nvSpPr>
        <p:spPr>
          <a:xfrm>
            <a:off x="1489800" y="2743513"/>
            <a:ext cx="7654200" cy="48102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rgbClr val="000000"/>
                </a:solidFill>
                <a:latin typeface="Rubik"/>
                <a:ea typeface="Rubik"/>
                <a:cs typeface="Rubik"/>
                <a:sym typeface="Rubik"/>
              </a:rPr>
              <a:t>Can you think of other machines you or your family members may interact with that use </a:t>
            </a:r>
            <a:r>
              <a:rPr lang="en" sz="4800" b="1">
                <a:solidFill>
                  <a:srgbClr val="000000"/>
                </a:solidFill>
                <a:latin typeface="Rubik"/>
                <a:ea typeface="Rubik"/>
                <a:cs typeface="Rubik"/>
                <a:sym typeface="Rubik"/>
              </a:rPr>
              <a:t>datasets</a:t>
            </a:r>
            <a:r>
              <a:rPr lang="en" sz="4800">
                <a:solidFill>
                  <a:srgbClr val="000000"/>
                </a:solidFill>
                <a:latin typeface="Rubik"/>
                <a:ea typeface="Rubik"/>
                <a:cs typeface="Rubik"/>
                <a:sym typeface="Rubik"/>
              </a:rPr>
              <a:t> to make </a:t>
            </a:r>
            <a:r>
              <a:rPr lang="en" sz="4800" b="1">
                <a:solidFill>
                  <a:srgbClr val="000000"/>
                </a:solidFill>
                <a:latin typeface="Rubik"/>
                <a:ea typeface="Rubik"/>
                <a:cs typeface="Rubik"/>
                <a:sym typeface="Rubik"/>
              </a:rPr>
              <a:t>predictions</a:t>
            </a:r>
            <a:r>
              <a:rPr lang="en" sz="4800">
                <a:solidFill>
                  <a:srgbClr val="000000"/>
                </a:solidFill>
                <a:latin typeface="Rubik"/>
                <a:ea typeface="Rubik"/>
                <a:cs typeface="Rubik"/>
                <a:sym typeface="Rubik"/>
              </a:rPr>
              <a:t>? </a:t>
            </a:r>
            <a:endParaRPr sz="4800">
              <a:solidFill>
                <a:srgbClr val="000000"/>
              </a:solidFill>
              <a:latin typeface="Rubik"/>
              <a:ea typeface="Rubik"/>
              <a:cs typeface="Rubik"/>
              <a:sym typeface="Rubik"/>
            </a:endParaRPr>
          </a:p>
        </p:txBody>
      </p:sp>
      <p:pic>
        <p:nvPicPr>
          <p:cNvPr id="430" name="Google Shape;430;p72"/>
          <p:cNvPicPr preferRelativeResize="0"/>
          <p:nvPr/>
        </p:nvPicPr>
        <p:blipFill rotWithShape="1">
          <a:blip r:embed="rId3">
            <a:alphaModFix/>
          </a:blip>
          <a:srcRect b="18771"/>
          <a:stretch/>
        </p:blipFill>
        <p:spPr>
          <a:xfrm>
            <a:off x="10223600" y="1933575"/>
            <a:ext cx="5275851" cy="6430075"/>
          </a:xfrm>
          <a:prstGeom prst="rect">
            <a:avLst/>
          </a:prstGeom>
          <a:noFill/>
          <a:ln>
            <a:noFill/>
          </a:ln>
        </p:spPr>
      </p:pic>
      <p:sp>
        <p:nvSpPr>
          <p:cNvPr id="431" name="Google Shape;431;p72"/>
          <p:cNvSpPr txBox="1"/>
          <p:nvPr/>
        </p:nvSpPr>
        <p:spPr>
          <a:xfrm>
            <a:off x="8914200" y="8363650"/>
            <a:ext cx="8295600" cy="1145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 sz="3600" i="1">
                <a:solidFill>
                  <a:srgbClr val="000000"/>
                </a:solidFill>
              </a:rPr>
              <a:t>Can you name these programs or devices? What datasets do they use?</a:t>
            </a:r>
            <a:endParaRPr sz="3600" i="1">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435"/>
        <p:cNvGrpSpPr/>
        <p:nvPr/>
      </p:nvGrpSpPr>
      <p:grpSpPr>
        <a:xfrm>
          <a:off x="0" y="0"/>
          <a:ext cx="0" cy="0"/>
          <a:chOff x="0" y="0"/>
          <a:chExt cx="0" cy="0"/>
        </a:xfrm>
      </p:grpSpPr>
      <p:sp>
        <p:nvSpPr>
          <p:cNvPr id="436" name="Google Shape;436;p73"/>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Optional Video: Quick, Draw</a:t>
            </a:r>
            <a:endParaRPr/>
          </a:p>
        </p:txBody>
      </p:sp>
      <p:pic>
        <p:nvPicPr>
          <p:cNvPr id="437" name="Google Shape;437;p73" descr="Check out https://g.co/aiexperiments to learn more.&#10;&#10;This is a game built with machine learning. You draw, and a neural network tries to guess what you’re drawing. Of course, it doesn’t always work. But the more you play with it, the more it will learn. It’s just one example of how you can use machine learning in fun ways. &#10;&#10;Built by Jonas Jongejan, Henry Rowley, Takashi Kawashima, Jongmin Kim, with friends at Google Creative Lab and Data Arts Team." title="A.I. Experiments: Quick, Draw!">
            <a:hlinkClick r:id="rId3"/>
          </p:cNvPr>
          <p:cNvPicPr preferRelativeResize="0"/>
          <p:nvPr/>
        </p:nvPicPr>
        <p:blipFill>
          <a:blip r:embed="rId4">
            <a:alphaModFix/>
          </a:blip>
          <a:stretch>
            <a:fillRect/>
          </a:stretch>
        </p:blipFill>
        <p:spPr>
          <a:xfrm>
            <a:off x="3201588" y="2450325"/>
            <a:ext cx="11884425" cy="6685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74"/>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Machines in Our Everyday Lives</a:t>
            </a:r>
            <a:endParaRPr/>
          </a:p>
        </p:txBody>
      </p:sp>
      <p:sp>
        <p:nvSpPr>
          <p:cNvPr id="443" name="Google Shape;443;p74"/>
          <p:cNvSpPr txBox="1"/>
          <p:nvPr/>
        </p:nvSpPr>
        <p:spPr>
          <a:xfrm>
            <a:off x="346425" y="1547600"/>
            <a:ext cx="8775900" cy="11454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0"/>
              </a:spcAft>
              <a:buClr>
                <a:srgbClr val="000000"/>
              </a:buClr>
              <a:buSzPts val="2200"/>
              <a:buFont typeface="Arial"/>
              <a:buNone/>
            </a:pPr>
            <a:r>
              <a:rPr lang="en" sz="4941" b="1" i="1">
                <a:solidFill>
                  <a:srgbClr val="EF4523"/>
                </a:solidFill>
                <a:latin typeface="Rubik"/>
                <a:ea typeface="Rubik"/>
                <a:cs typeface="Rubik"/>
                <a:sym typeface="Rubik"/>
              </a:rPr>
              <a:t>     AI Tools</a:t>
            </a:r>
            <a:endParaRPr sz="4941" b="1" i="1">
              <a:solidFill>
                <a:srgbClr val="EF4523"/>
              </a:solidFill>
              <a:latin typeface="Rubik"/>
              <a:ea typeface="Rubik"/>
              <a:cs typeface="Rubik"/>
              <a:sym typeface="Rubik"/>
            </a:endParaRPr>
          </a:p>
          <a:p>
            <a:pPr marL="0" lvl="0" indent="0" algn="l" rtl="0">
              <a:lnSpc>
                <a:spcPct val="115000"/>
              </a:lnSpc>
              <a:spcBef>
                <a:spcPts val="2400"/>
              </a:spcBef>
              <a:spcAft>
                <a:spcPts val="0"/>
              </a:spcAft>
              <a:buClr>
                <a:srgbClr val="000000"/>
              </a:buClr>
              <a:buSzPts val="2200"/>
              <a:buFont typeface="Arial"/>
              <a:buNone/>
            </a:pPr>
            <a:endParaRPr sz="2800">
              <a:solidFill>
                <a:srgbClr val="3C4043"/>
              </a:solidFill>
              <a:latin typeface="Abel"/>
              <a:ea typeface="Abel"/>
              <a:cs typeface="Abel"/>
              <a:sym typeface="Abel"/>
            </a:endParaRPr>
          </a:p>
          <a:p>
            <a:pPr marL="914400" lvl="0" indent="0" algn="l" rtl="0">
              <a:lnSpc>
                <a:spcPct val="115000"/>
              </a:lnSpc>
              <a:spcBef>
                <a:spcPts val="0"/>
              </a:spcBef>
              <a:spcAft>
                <a:spcPts val="2400"/>
              </a:spcAft>
              <a:buClr>
                <a:srgbClr val="000000"/>
              </a:buClr>
              <a:buSzPts val="2200"/>
              <a:buFont typeface="Arial"/>
              <a:buNone/>
            </a:pPr>
            <a:endParaRPr sz="3800" b="1">
              <a:latin typeface="Rubik"/>
              <a:ea typeface="Rubik"/>
              <a:cs typeface="Rubik"/>
              <a:sym typeface="Rubik"/>
            </a:endParaRPr>
          </a:p>
        </p:txBody>
      </p:sp>
      <p:sp>
        <p:nvSpPr>
          <p:cNvPr id="444" name="Google Shape;444;p74"/>
          <p:cNvSpPr txBox="1"/>
          <p:nvPr/>
        </p:nvSpPr>
        <p:spPr>
          <a:xfrm>
            <a:off x="10072775" y="1547600"/>
            <a:ext cx="8775900" cy="11454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2400"/>
              </a:spcAft>
              <a:buClr>
                <a:srgbClr val="000000"/>
              </a:buClr>
              <a:buSzPts val="2200"/>
              <a:buFont typeface="Arial"/>
              <a:buNone/>
            </a:pPr>
            <a:r>
              <a:rPr lang="en" sz="5028" b="1" i="1">
                <a:solidFill>
                  <a:srgbClr val="EF4523"/>
                </a:solidFill>
                <a:latin typeface="Rubik"/>
                <a:ea typeface="Rubik"/>
                <a:cs typeface="Rubik"/>
                <a:sym typeface="Rubik"/>
              </a:rPr>
              <a:t>Non AI Tools</a:t>
            </a:r>
            <a:endParaRPr sz="3630">
              <a:solidFill>
                <a:srgbClr val="EF4523"/>
              </a:solidFill>
              <a:latin typeface="Abel"/>
              <a:ea typeface="Abel"/>
              <a:cs typeface="Abel"/>
              <a:sym typeface="Abel"/>
            </a:endParaRPr>
          </a:p>
        </p:txBody>
      </p:sp>
      <p:sp>
        <p:nvSpPr>
          <p:cNvPr id="445" name="Google Shape;445;p74"/>
          <p:cNvSpPr txBox="1"/>
          <p:nvPr/>
        </p:nvSpPr>
        <p:spPr>
          <a:xfrm>
            <a:off x="10280475" y="2693000"/>
            <a:ext cx="7362300" cy="5831700"/>
          </a:xfrm>
          <a:prstGeom prst="rect">
            <a:avLst/>
          </a:prstGeom>
          <a:noFill/>
          <a:ln>
            <a:noFill/>
          </a:ln>
        </p:spPr>
        <p:txBody>
          <a:bodyPr spcFirstLastPara="1" wrap="square" lIns="182850" tIns="182850" rIns="182850" bIns="182850" anchor="t" anchorCtr="0">
            <a:spAutoFit/>
          </a:bodyPr>
          <a:lstStyle/>
          <a:p>
            <a:pPr marL="1371600" lvl="0" indent="0" algn="l" rtl="0">
              <a:lnSpc>
                <a:spcPct val="115000"/>
              </a:lnSpc>
              <a:spcBef>
                <a:spcPts val="0"/>
              </a:spcBef>
              <a:spcAft>
                <a:spcPts val="0"/>
              </a:spcAft>
              <a:buNone/>
            </a:pPr>
            <a:r>
              <a:rPr lang="en" sz="3800" b="1">
                <a:latin typeface="Rubik"/>
                <a:ea typeface="Rubik"/>
                <a:cs typeface="Rubik"/>
                <a:sym typeface="Rubik"/>
              </a:rPr>
              <a:t>Calculators:</a:t>
            </a:r>
            <a:r>
              <a:rPr lang="en" sz="3800">
                <a:solidFill>
                  <a:schemeClr val="dk1"/>
                </a:solidFill>
                <a:latin typeface="Rubik"/>
                <a:ea typeface="Rubik"/>
                <a:cs typeface="Rubik"/>
                <a:sym typeface="Rubik"/>
              </a:rPr>
              <a:t> Think of a calculator returning “10” when you enter “5 + 5” </a:t>
            </a:r>
            <a:endParaRPr sz="3800">
              <a:latin typeface="Rubik"/>
              <a:ea typeface="Rubik"/>
              <a:cs typeface="Rubik"/>
              <a:sym typeface="Rubik"/>
            </a:endParaRPr>
          </a:p>
          <a:p>
            <a:pPr marL="0" lvl="0" indent="0" algn="l" rtl="0">
              <a:spcBef>
                <a:spcPts val="0"/>
              </a:spcBef>
              <a:spcAft>
                <a:spcPts val="0"/>
              </a:spcAft>
              <a:buNone/>
            </a:pPr>
            <a:endParaRPr sz="3800" b="1">
              <a:latin typeface="Rubik"/>
              <a:ea typeface="Rubik"/>
              <a:cs typeface="Rubik"/>
              <a:sym typeface="Rubik"/>
            </a:endParaRPr>
          </a:p>
          <a:p>
            <a:pPr marL="0" lvl="0" indent="0" algn="l" rtl="0">
              <a:lnSpc>
                <a:spcPct val="115000"/>
              </a:lnSpc>
              <a:spcBef>
                <a:spcPts val="2000"/>
              </a:spcBef>
              <a:spcAft>
                <a:spcPts val="2400"/>
              </a:spcAft>
              <a:buNone/>
            </a:pPr>
            <a:r>
              <a:rPr lang="en" sz="3800" b="1">
                <a:latin typeface="Rubik"/>
                <a:ea typeface="Rubik"/>
                <a:cs typeface="Rubik"/>
                <a:sym typeface="Rubik"/>
              </a:rPr>
              <a:t>Spell Checker: </a:t>
            </a:r>
            <a:r>
              <a:rPr lang="en" sz="3800">
                <a:latin typeface="Rubik"/>
                <a:ea typeface="Rubik"/>
                <a:cs typeface="Rubik"/>
                <a:sym typeface="Rubik"/>
              </a:rPr>
              <a:t>a basic spell-checker identifying misspelled words based on a dictionary.</a:t>
            </a:r>
            <a:endParaRPr sz="3800">
              <a:latin typeface="Rubik"/>
              <a:ea typeface="Rubik"/>
              <a:cs typeface="Rubik"/>
              <a:sym typeface="Rubik"/>
            </a:endParaRPr>
          </a:p>
        </p:txBody>
      </p:sp>
      <p:pic>
        <p:nvPicPr>
          <p:cNvPr id="446" name="Google Shape;446;p74"/>
          <p:cNvPicPr preferRelativeResize="0"/>
          <p:nvPr/>
        </p:nvPicPr>
        <p:blipFill rotWithShape="1">
          <a:blip r:embed="rId3">
            <a:alphaModFix/>
          </a:blip>
          <a:srcRect l="27188" t="49571"/>
          <a:stretch/>
        </p:blipFill>
        <p:spPr>
          <a:xfrm>
            <a:off x="13558375" y="7758300"/>
            <a:ext cx="2319300" cy="2259900"/>
          </a:xfrm>
          <a:prstGeom prst="rect">
            <a:avLst/>
          </a:prstGeom>
          <a:noFill/>
          <a:ln>
            <a:noFill/>
          </a:ln>
        </p:spPr>
      </p:pic>
      <p:sp>
        <p:nvSpPr>
          <p:cNvPr id="447" name="Google Shape;447;p74"/>
          <p:cNvSpPr txBox="1"/>
          <p:nvPr/>
        </p:nvSpPr>
        <p:spPr>
          <a:xfrm>
            <a:off x="881025" y="2673500"/>
            <a:ext cx="7706700" cy="573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800" b="1">
                <a:solidFill>
                  <a:schemeClr val="dk1"/>
                </a:solidFill>
                <a:latin typeface="Rubik"/>
                <a:ea typeface="Rubik"/>
                <a:cs typeface="Rubik"/>
                <a:sym typeface="Rubik"/>
              </a:rPr>
              <a:t>Siri or Alexa</a:t>
            </a:r>
            <a:r>
              <a:rPr lang="en" sz="3800">
                <a:solidFill>
                  <a:schemeClr val="dk1"/>
                </a:solidFill>
                <a:latin typeface="Rubik"/>
                <a:ea typeface="Rubik"/>
                <a:cs typeface="Rubik"/>
                <a:sym typeface="Rubik"/>
              </a:rPr>
              <a:t>: They can answer your questions and play music when you ask!</a:t>
            </a:r>
            <a:endParaRPr sz="3800">
              <a:solidFill>
                <a:schemeClr val="dk1"/>
              </a:solidFill>
              <a:latin typeface="Rubik"/>
              <a:ea typeface="Rubik"/>
              <a:cs typeface="Rubik"/>
              <a:sym typeface="Rubik"/>
            </a:endParaRPr>
          </a:p>
          <a:p>
            <a:pPr marL="0" lvl="0" indent="0" algn="l" rtl="0">
              <a:lnSpc>
                <a:spcPct val="115000"/>
              </a:lnSpc>
              <a:spcBef>
                <a:spcPts val="0"/>
              </a:spcBef>
              <a:spcAft>
                <a:spcPts val="0"/>
              </a:spcAft>
              <a:buNone/>
            </a:pPr>
            <a:endParaRPr sz="3800">
              <a:solidFill>
                <a:schemeClr val="dk1"/>
              </a:solidFill>
              <a:latin typeface="Rubik"/>
              <a:ea typeface="Rubik"/>
              <a:cs typeface="Rubik"/>
              <a:sym typeface="Rubik"/>
            </a:endParaRPr>
          </a:p>
          <a:p>
            <a:pPr marL="0" lvl="0" indent="0" algn="l" rtl="0">
              <a:lnSpc>
                <a:spcPct val="115000"/>
              </a:lnSpc>
              <a:spcBef>
                <a:spcPts val="2000"/>
              </a:spcBef>
              <a:spcAft>
                <a:spcPts val="2400"/>
              </a:spcAft>
              <a:buNone/>
            </a:pPr>
            <a:r>
              <a:rPr lang="en" sz="3800" b="1">
                <a:solidFill>
                  <a:schemeClr val="dk1"/>
                </a:solidFill>
                <a:latin typeface="Rubik"/>
                <a:ea typeface="Rubik"/>
                <a:cs typeface="Rubik"/>
                <a:sym typeface="Rubik"/>
              </a:rPr>
              <a:t>Recommendation Apps</a:t>
            </a:r>
            <a:r>
              <a:rPr lang="en" sz="3800">
                <a:solidFill>
                  <a:schemeClr val="dk1"/>
                </a:solidFill>
                <a:latin typeface="Rubik"/>
                <a:ea typeface="Rubik"/>
                <a:cs typeface="Rubik"/>
                <a:sym typeface="Rubik"/>
              </a:rPr>
              <a:t>: These suggest movies or songs you might like based on what you’ve watched or listened to before.</a:t>
            </a:r>
            <a:endParaRPr sz="3800">
              <a:solidFill>
                <a:schemeClr val="dk1"/>
              </a:solidFill>
              <a:latin typeface="Rubik"/>
              <a:ea typeface="Rubik"/>
              <a:cs typeface="Rubik"/>
              <a:sym typeface="Rubik"/>
            </a:endParaRPr>
          </a:p>
        </p:txBody>
      </p:sp>
      <p:cxnSp>
        <p:nvCxnSpPr>
          <p:cNvPr id="448" name="Google Shape;448;p74"/>
          <p:cNvCxnSpPr/>
          <p:nvPr/>
        </p:nvCxnSpPr>
        <p:spPr>
          <a:xfrm>
            <a:off x="9330188" y="1864800"/>
            <a:ext cx="0" cy="8305800"/>
          </a:xfrm>
          <a:prstGeom prst="straightConnector1">
            <a:avLst/>
          </a:prstGeom>
          <a:noFill/>
          <a:ln w="57150" cap="flat" cmpd="sng">
            <a:solidFill>
              <a:srgbClr val="EF4523"/>
            </a:solidFill>
            <a:prstDash val="solid"/>
            <a:round/>
            <a:headEnd type="none" w="med" len="med"/>
            <a:tailEnd type="none" w="med" len="med"/>
          </a:ln>
        </p:spPr>
      </p:cxnSp>
      <p:pic>
        <p:nvPicPr>
          <p:cNvPr id="449" name="Google Shape;449;p74"/>
          <p:cNvPicPr preferRelativeResize="0"/>
          <p:nvPr/>
        </p:nvPicPr>
        <p:blipFill>
          <a:blip r:embed="rId4">
            <a:alphaModFix/>
          </a:blip>
          <a:stretch>
            <a:fillRect/>
          </a:stretch>
        </p:blipFill>
        <p:spPr>
          <a:xfrm>
            <a:off x="10280596" y="2693000"/>
            <a:ext cx="1259000" cy="2714299"/>
          </a:xfrm>
          <a:prstGeom prst="rect">
            <a:avLst/>
          </a:prstGeom>
          <a:noFill/>
          <a:ln>
            <a:noFill/>
          </a:ln>
        </p:spPr>
      </p:pic>
      <p:pic>
        <p:nvPicPr>
          <p:cNvPr id="450" name="Google Shape;450;p74"/>
          <p:cNvPicPr preferRelativeResize="0"/>
          <p:nvPr/>
        </p:nvPicPr>
        <p:blipFill>
          <a:blip r:embed="rId5">
            <a:alphaModFix/>
          </a:blip>
          <a:stretch>
            <a:fillRect/>
          </a:stretch>
        </p:blipFill>
        <p:spPr>
          <a:xfrm>
            <a:off x="3017201" y="8524704"/>
            <a:ext cx="1481789" cy="1481789"/>
          </a:xfrm>
          <a:prstGeom prst="rect">
            <a:avLst/>
          </a:prstGeom>
          <a:noFill/>
          <a:ln>
            <a:noFill/>
          </a:ln>
        </p:spPr>
      </p:pic>
      <p:pic>
        <p:nvPicPr>
          <p:cNvPr id="451" name="Google Shape;451;p74" title="be0710aaaf5abfdcfe63e97dda34ea9a.png"/>
          <p:cNvPicPr preferRelativeResize="0"/>
          <p:nvPr/>
        </p:nvPicPr>
        <p:blipFill>
          <a:blip r:embed="rId6">
            <a:alphaModFix/>
          </a:blip>
          <a:stretch>
            <a:fillRect/>
          </a:stretch>
        </p:blipFill>
        <p:spPr>
          <a:xfrm>
            <a:off x="1157388" y="8524702"/>
            <a:ext cx="1481799" cy="1481799"/>
          </a:xfrm>
          <a:prstGeom prst="rect">
            <a:avLst/>
          </a:prstGeom>
          <a:noFill/>
          <a:ln>
            <a:noFill/>
          </a:ln>
        </p:spPr>
      </p:pic>
      <p:pic>
        <p:nvPicPr>
          <p:cNvPr id="452" name="Google Shape;452;p74" title="pngegg.png"/>
          <p:cNvPicPr preferRelativeResize="0"/>
          <p:nvPr/>
        </p:nvPicPr>
        <p:blipFill>
          <a:blip r:embed="rId7">
            <a:alphaModFix/>
          </a:blip>
          <a:stretch>
            <a:fillRect/>
          </a:stretch>
        </p:blipFill>
        <p:spPr>
          <a:xfrm>
            <a:off x="4877010" y="8524701"/>
            <a:ext cx="1574544" cy="1481796"/>
          </a:xfrm>
          <a:prstGeom prst="rect">
            <a:avLst/>
          </a:prstGeom>
          <a:noFill/>
          <a:ln>
            <a:noFill/>
          </a:ln>
        </p:spPr>
      </p:pic>
      <p:pic>
        <p:nvPicPr>
          <p:cNvPr id="453" name="Google Shape;453;p74" title="spotify-square-color-icon.png"/>
          <p:cNvPicPr preferRelativeResize="0"/>
          <p:nvPr/>
        </p:nvPicPr>
        <p:blipFill>
          <a:blip r:embed="rId8">
            <a:alphaModFix/>
          </a:blip>
          <a:stretch>
            <a:fillRect/>
          </a:stretch>
        </p:blipFill>
        <p:spPr>
          <a:xfrm>
            <a:off x="6829570" y="8524702"/>
            <a:ext cx="1481795" cy="14817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9"/>
          <p:cNvSpPr txBox="1">
            <a:spLocks noGrp="1"/>
          </p:cNvSpPr>
          <p:nvPr>
            <p:ph type="title"/>
          </p:nvPr>
        </p:nvSpPr>
        <p:spPr>
          <a:xfrm>
            <a:off x="964800" y="1052700"/>
            <a:ext cx="16358400" cy="81816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chemeClr val="dk1"/>
              </a:buClr>
              <a:buSzPts val="2200"/>
              <a:buFont typeface="Arial"/>
              <a:buNone/>
            </a:pPr>
            <a:r>
              <a:rPr lang="en"/>
              <a:t>What do you think of when you hear the term</a:t>
            </a:r>
            <a:endParaRPr/>
          </a:p>
          <a:p>
            <a:pPr marL="0" lvl="0" indent="0" algn="ctr" rtl="0">
              <a:spcBef>
                <a:spcPts val="0"/>
              </a:spcBef>
              <a:spcAft>
                <a:spcPts val="0"/>
              </a:spcAft>
              <a:buNone/>
            </a:pPr>
            <a:r>
              <a:rPr lang="en" u="sng"/>
              <a:t>Artificial Intelligence</a:t>
            </a:r>
            <a:r>
              <a:rPr lang="en"/>
              <a: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75"/>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How do Machines Learn? </a:t>
            </a:r>
            <a:endParaRPr/>
          </a:p>
        </p:txBody>
      </p:sp>
      <p:pic>
        <p:nvPicPr>
          <p:cNvPr id="459" name="Google Shape;459;p75"/>
          <p:cNvPicPr preferRelativeResize="0"/>
          <p:nvPr/>
        </p:nvPicPr>
        <p:blipFill>
          <a:blip r:embed="rId3">
            <a:alphaModFix/>
          </a:blip>
          <a:stretch>
            <a:fillRect/>
          </a:stretch>
        </p:blipFill>
        <p:spPr>
          <a:xfrm>
            <a:off x="1777419" y="3845212"/>
            <a:ext cx="14733169" cy="3755200"/>
          </a:xfrm>
          <a:prstGeom prst="rect">
            <a:avLst/>
          </a:prstGeom>
          <a:noFill/>
          <a:ln>
            <a:noFill/>
          </a:ln>
        </p:spPr>
      </p:pic>
      <p:pic>
        <p:nvPicPr>
          <p:cNvPr id="460" name="Google Shape;460;p75" title="File:Checkmark green.svg - Wikipedia"/>
          <p:cNvPicPr preferRelativeResize="0"/>
          <p:nvPr/>
        </p:nvPicPr>
        <p:blipFill>
          <a:blip r:embed="rId4">
            <a:alphaModFix/>
          </a:blip>
          <a:stretch>
            <a:fillRect/>
          </a:stretch>
        </p:blipFill>
        <p:spPr>
          <a:xfrm>
            <a:off x="2818237" y="2332091"/>
            <a:ext cx="1743250" cy="1513121"/>
          </a:xfrm>
          <a:prstGeom prst="rect">
            <a:avLst/>
          </a:prstGeom>
          <a:noFill/>
          <a:ln>
            <a:noFill/>
          </a:ln>
        </p:spPr>
      </p:pic>
      <p:pic>
        <p:nvPicPr>
          <p:cNvPr id="461" name="Google Shape;461;p75" title="File:Checkmark green.svg - Wikipedia"/>
          <p:cNvPicPr preferRelativeResize="0"/>
          <p:nvPr/>
        </p:nvPicPr>
        <p:blipFill>
          <a:blip r:embed="rId4">
            <a:alphaModFix/>
          </a:blip>
          <a:stretch>
            <a:fillRect/>
          </a:stretch>
        </p:blipFill>
        <p:spPr>
          <a:xfrm>
            <a:off x="13834686" y="2332087"/>
            <a:ext cx="1743250" cy="1513150"/>
          </a:xfrm>
          <a:prstGeom prst="rect">
            <a:avLst/>
          </a:prstGeom>
          <a:noFill/>
          <a:ln>
            <a:noFill/>
          </a:ln>
        </p:spPr>
      </p:pic>
      <p:sp>
        <p:nvSpPr>
          <p:cNvPr id="462" name="Google Shape;462;p75"/>
          <p:cNvSpPr/>
          <p:nvPr/>
        </p:nvSpPr>
        <p:spPr>
          <a:xfrm>
            <a:off x="6725788" y="2991913"/>
            <a:ext cx="4944600" cy="5461800"/>
          </a:xfrm>
          <a:prstGeom prst="ellipse">
            <a:avLst/>
          </a:prstGeom>
          <a:noFill/>
          <a:ln w="152400" cap="flat" cmpd="sng">
            <a:solidFill>
              <a:srgbClr val="FFFF00"/>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6"/>
          <p:cNvSpPr txBox="1"/>
          <p:nvPr/>
        </p:nvSpPr>
        <p:spPr>
          <a:xfrm>
            <a:off x="623417" y="3090900"/>
            <a:ext cx="17041200" cy="41052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 sz="9600" b="1" u="sng">
                <a:solidFill>
                  <a:srgbClr val="FFFFFF"/>
                </a:solidFill>
                <a:latin typeface="Bitter"/>
                <a:ea typeface="Bitter"/>
                <a:cs typeface="Bitter"/>
                <a:sym typeface="Bitter"/>
              </a:rPr>
              <a:t>Lesson 3</a:t>
            </a:r>
            <a:endParaRPr sz="9600" b="1" u="sng">
              <a:solidFill>
                <a:srgbClr val="FFFFFF"/>
              </a:solidFill>
              <a:latin typeface="Bitter"/>
              <a:ea typeface="Bitter"/>
              <a:cs typeface="Bitter"/>
              <a:sym typeface="Bitter"/>
            </a:endParaRPr>
          </a:p>
          <a:p>
            <a:pPr marL="0" lvl="0" indent="0" algn="ctr" rtl="0">
              <a:lnSpc>
                <a:spcPct val="115000"/>
              </a:lnSpc>
              <a:spcBef>
                <a:spcPts val="0"/>
              </a:spcBef>
              <a:spcAft>
                <a:spcPts val="2400"/>
              </a:spcAft>
              <a:buClr>
                <a:schemeClr val="dk1"/>
              </a:buClr>
              <a:buSzPts val="1100"/>
              <a:buFont typeface="Arial"/>
              <a:buNone/>
            </a:pPr>
            <a:r>
              <a:rPr lang="en" sz="9000" b="1">
                <a:solidFill>
                  <a:schemeClr val="lt1"/>
                </a:solidFill>
                <a:latin typeface="Bitter"/>
                <a:ea typeface="Bitter"/>
                <a:cs typeface="Bitter"/>
                <a:sym typeface="Bitter"/>
              </a:rPr>
              <a:t>What is an Algorithm?</a:t>
            </a:r>
            <a:endParaRPr sz="9600" b="1">
              <a:solidFill>
                <a:srgbClr val="FFFFFF"/>
              </a:solidFill>
              <a:latin typeface="Bitter"/>
              <a:ea typeface="Bitter"/>
              <a:cs typeface="Bitter"/>
              <a:sym typeface="Bitte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7"/>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sz="7200"/>
              <a:t>In this lesson we will:</a:t>
            </a:r>
            <a:endParaRPr sz="7200"/>
          </a:p>
        </p:txBody>
      </p:sp>
      <p:sp>
        <p:nvSpPr>
          <p:cNvPr id="473" name="Google Shape;473;p77"/>
          <p:cNvSpPr txBox="1">
            <a:spLocks noGrp="1"/>
          </p:cNvSpPr>
          <p:nvPr>
            <p:ph type="body" idx="1"/>
          </p:nvPr>
        </p:nvSpPr>
        <p:spPr>
          <a:xfrm>
            <a:off x="623400" y="1955850"/>
            <a:ext cx="17041200" cy="7182000"/>
          </a:xfrm>
          <a:prstGeom prst="rect">
            <a:avLst/>
          </a:prstGeom>
        </p:spPr>
        <p:txBody>
          <a:bodyPr spcFirstLastPara="1" wrap="square" lIns="182850" tIns="182850" rIns="182850" bIns="182850" anchor="ctr" anchorCtr="0">
            <a:noAutofit/>
          </a:bodyPr>
          <a:lstStyle/>
          <a:p>
            <a:pPr marL="457200" lvl="0" indent="-533400" algn="l" rtl="0">
              <a:spcBef>
                <a:spcPts val="0"/>
              </a:spcBef>
              <a:spcAft>
                <a:spcPts val="3000"/>
              </a:spcAft>
              <a:buSzPts val="4800"/>
              <a:buChar char="●"/>
            </a:pPr>
            <a:r>
              <a:rPr lang="en"/>
              <a:t>Learn what an algorithm is and write our own algorithms.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8"/>
          <p:cNvSpPr txBox="1"/>
          <p:nvPr/>
        </p:nvSpPr>
        <p:spPr>
          <a:xfrm>
            <a:off x="2201000" y="1665750"/>
            <a:ext cx="7963200" cy="6955500"/>
          </a:xfrm>
          <a:prstGeom prst="rect">
            <a:avLst/>
          </a:prstGeom>
          <a:no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5600">
                <a:solidFill>
                  <a:srgbClr val="000000"/>
                </a:solidFill>
                <a:latin typeface="Rubik"/>
                <a:ea typeface="Rubik"/>
                <a:cs typeface="Rubik"/>
                <a:sym typeface="Rubik"/>
              </a:rPr>
              <a:t>What do you think of when you hear the word </a:t>
            </a:r>
            <a:r>
              <a:rPr lang="en" sz="5600" b="1">
                <a:solidFill>
                  <a:srgbClr val="000000"/>
                </a:solidFill>
                <a:latin typeface="Rubik"/>
                <a:ea typeface="Rubik"/>
                <a:cs typeface="Rubik"/>
                <a:sym typeface="Rubik"/>
              </a:rPr>
              <a:t>algorithm</a:t>
            </a:r>
            <a:r>
              <a:rPr lang="en" sz="5600">
                <a:solidFill>
                  <a:srgbClr val="000000"/>
                </a:solidFill>
                <a:latin typeface="Rubik"/>
                <a:ea typeface="Rubik"/>
                <a:cs typeface="Rubik"/>
                <a:sym typeface="Rubik"/>
              </a:rPr>
              <a:t>? </a:t>
            </a:r>
            <a:endParaRPr sz="5600">
              <a:solidFill>
                <a:srgbClr val="000000"/>
              </a:solidFill>
              <a:latin typeface="Rubik"/>
              <a:ea typeface="Rubik"/>
              <a:cs typeface="Rubik"/>
              <a:sym typeface="Rubik"/>
            </a:endParaRPr>
          </a:p>
        </p:txBody>
      </p:sp>
      <p:pic>
        <p:nvPicPr>
          <p:cNvPr id="479" name="Google Shape;479;p78"/>
          <p:cNvPicPr preferRelativeResize="0"/>
          <p:nvPr/>
        </p:nvPicPr>
        <p:blipFill rotWithShape="1">
          <a:blip r:embed="rId3">
            <a:alphaModFix/>
          </a:blip>
          <a:srcRect t="13463" b="31153"/>
          <a:stretch/>
        </p:blipFill>
        <p:spPr>
          <a:xfrm>
            <a:off x="9144000" y="1665750"/>
            <a:ext cx="8369874" cy="69554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79"/>
          <p:cNvPicPr preferRelativeResize="0"/>
          <p:nvPr/>
        </p:nvPicPr>
        <p:blipFill rotWithShape="1">
          <a:blip r:embed="rId3">
            <a:alphaModFix/>
          </a:blip>
          <a:srcRect t="13463" b="31153"/>
          <a:stretch/>
        </p:blipFill>
        <p:spPr>
          <a:xfrm>
            <a:off x="9144000" y="1665750"/>
            <a:ext cx="8369874" cy="6955425"/>
          </a:xfrm>
          <a:prstGeom prst="rect">
            <a:avLst/>
          </a:prstGeom>
          <a:noFill/>
          <a:ln>
            <a:noFill/>
          </a:ln>
        </p:spPr>
      </p:pic>
      <p:sp>
        <p:nvSpPr>
          <p:cNvPr id="485" name="Google Shape;485;p79"/>
          <p:cNvSpPr txBox="1"/>
          <p:nvPr/>
        </p:nvSpPr>
        <p:spPr>
          <a:xfrm>
            <a:off x="1077200" y="1824563"/>
            <a:ext cx="10210800" cy="66378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 sz="7360" b="1">
                <a:solidFill>
                  <a:srgbClr val="EF4523"/>
                </a:solidFill>
                <a:latin typeface="Bitter"/>
                <a:ea typeface="Bitter"/>
                <a:cs typeface="Bitter"/>
                <a:sym typeface="Bitter"/>
              </a:rPr>
              <a:t>Algorithm</a:t>
            </a:r>
            <a:endParaRPr sz="7360" b="1">
              <a:solidFill>
                <a:srgbClr val="EF4523"/>
              </a:solidFill>
              <a:latin typeface="Bitter"/>
              <a:ea typeface="Bitter"/>
              <a:cs typeface="Bitter"/>
              <a:sym typeface="Bitter"/>
            </a:endParaRPr>
          </a:p>
          <a:p>
            <a:pPr marL="0" lvl="0" indent="0" algn="ctr" rtl="0">
              <a:spcBef>
                <a:spcPts val="0"/>
              </a:spcBef>
              <a:spcAft>
                <a:spcPts val="0"/>
              </a:spcAft>
              <a:buNone/>
            </a:pPr>
            <a:endParaRPr sz="7360" b="1">
              <a:solidFill>
                <a:srgbClr val="EF4523"/>
              </a:solidFill>
              <a:latin typeface="Rubik"/>
              <a:ea typeface="Rubik"/>
              <a:cs typeface="Rubik"/>
              <a:sym typeface="Rubik"/>
            </a:endParaRPr>
          </a:p>
          <a:p>
            <a:pPr marL="0" lvl="0" indent="0" algn="ctr" rtl="0">
              <a:spcBef>
                <a:spcPts val="0"/>
              </a:spcBef>
              <a:spcAft>
                <a:spcPts val="0"/>
              </a:spcAft>
              <a:buNone/>
            </a:pPr>
            <a:r>
              <a:rPr lang="en" sz="6000">
                <a:solidFill>
                  <a:srgbClr val="EF4523"/>
                </a:solidFill>
                <a:latin typeface="Rubik"/>
                <a:ea typeface="Rubik"/>
                <a:cs typeface="Rubik"/>
                <a:sym typeface="Rubik"/>
              </a:rPr>
              <a:t>a set of steps or rules to follow in order to solve a problem or accomplish a specific goal</a:t>
            </a:r>
            <a:endParaRPr sz="6000">
              <a:solidFill>
                <a:srgbClr val="EF4523"/>
              </a:solidFill>
              <a:latin typeface="Rubik"/>
              <a:ea typeface="Rubik"/>
              <a:cs typeface="Rubik"/>
              <a:sym typeface="Rubik"/>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80"/>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The 3 Main Parts of an Algorithm</a:t>
            </a:r>
            <a:endParaRPr/>
          </a:p>
        </p:txBody>
      </p:sp>
      <p:pic>
        <p:nvPicPr>
          <p:cNvPr id="491" name="Google Shape;491;p80"/>
          <p:cNvPicPr preferRelativeResize="0"/>
          <p:nvPr/>
        </p:nvPicPr>
        <p:blipFill>
          <a:blip r:embed="rId3">
            <a:alphaModFix/>
          </a:blip>
          <a:stretch>
            <a:fillRect/>
          </a:stretch>
        </p:blipFill>
        <p:spPr>
          <a:xfrm>
            <a:off x="1732375" y="3292349"/>
            <a:ext cx="15309107" cy="3902000"/>
          </a:xfrm>
          <a:prstGeom prst="rect">
            <a:avLst/>
          </a:prstGeom>
          <a:noFill/>
          <a:ln>
            <a:noFill/>
          </a:ln>
        </p:spPr>
      </p:pic>
      <p:sp>
        <p:nvSpPr>
          <p:cNvPr id="492" name="Google Shape;492;p80"/>
          <p:cNvSpPr txBox="1"/>
          <p:nvPr/>
        </p:nvSpPr>
        <p:spPr>
          <a:xfrm>
            <a:off x="7376625" y="7657575"/>
            <a:ext cx="4020600" cy="9684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 sz="4200" b="1">
                <a:solidFill>
                  <a:srgbClr val="000000"/>
                </a:solidFill>
                <a:latin typeface="Bitter"/>
                <a:ea typeface="Bitter"/>
                <a:cs typeface="Bitter"/>
                <a:sym typeface="Bitter"/>
              </a:rPr>
              <a:t>“The process”</a:t>
            </a:r>
            <a:endParaRPr sz="4200" b="1">
              <a:solidFill>
                <a:srgbClr val="000000"/>
              </a:solidFill>
              <a:latin typeface="Bitter"/>
              <a:ea typeface="Bitter"/>
              <a:cs typeface="Bitter"/>
              <a:sym typeface="Bitte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1"/>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Example: Making a Cake </a:t>
            </a:r>
            <a:endParaRPr/>
          </a:p>
        </p:txBody>
      </p:sp>
      <p:pic>
        <p:nvPicPr>
          <p:cNvPr id="498" name="Google Shape;498;p81"/>
          <p:cNvPicPr preferRelativeResize="0"/>
          <p:nvPr/>
        </p:nvPicPr>
        <p:blipFill rotWithShape="1">
          <a:blip r:embed="rId3">
            <a:alphaModFix/>
          </a:blip>
          <a:srcRect/>
          <a:stretch/>
        </p:blipFill>
        <p:spPr>
          <a:xfrm>
            <a:off x="1732425" y="3292353"/>
            <a:ext cx="15309005" cy="3902000"/>
          </a:xfrm>
          <a:prstGeom prst="rect">
            <a:avLst/>
          </a:prstGeom>
          <a:noFill/>
          <a:ln>
            <a:noFill/>
          </a:ln>
        </p:spPr>
      </p:pic>
      <p:pic>
        <p:nvPicPr>
          <p:cNvPr id="499" name="Google Shape;499;p81"/>
          <p:cNvPicPr preferRelativeResize="0"/>
          <p:nvPr/>
        </p:nvPicPr>
        <p:blipFill rotWithShape="1">
          <a:blip r:embed="rId4">
            <a:alphaModFix/>
          </a:blip>
          <a:srcRect l="7800" r="17911"/>
          <a:stretch/>
        </p:blipFill>
        <p:spPr>
          <a:xfrm>
            <a:off x="2351372" y="4019247"/>
            <a:ext cx="2728152" cy="2448200"/>
          </a:xfrm>
          <a:prstGeom prst="rect">
            <a:avLst/>
          </a:prstGeom>
          <a:noFill/>
          <a:ln>
            <a:noFill/>
          </a:ln>
        </p:spPr>
      </p:pic>
      <p:pic>
        <p:nvPicPr>
          <p:cNvPr id="500" name="Google Shape;500;p81"/>
          <p:cNvPicPr preferRelativeResize="0"/>
          <p:nvPr/>
        </p:nvPicPr>
        <p:blipFill rotWithShape="1">
          <a:blip r:embed="rId5">
            <a:alphaModFix/>
          </a:blip>
          <a:srcRect t="13199" b="7812"/>
          <a:stretch/>
        </p:blipFill>
        <p:spPr>
          <a:xfrm>
            <a:off x="13805217" y="3839226"/>
            <a:ext cx="2539456" cy="2808243"/>
          </a:xfrm>
          <a:prstGeom prst="rect">
            <a:avLst/>
          </a:prstGeom>
          <a:noFill/>
          <a:ln>
            <a:noFill/>
          </a:ln>
        </p:spPr>
      </p:pic>
      <p:sp>
        <p:nvSpPr>
          <p:cNvPr id="501" name="Google Shape;501;p81"/>
          <p:cNvSpPr txBox="1"/>
          <p:nvPr/>
        </p:nvSpPr>
        <p:spPr>
          <a:xfrm>
            <a:off x="7898275" y="4135150"/>
            <a:ext cx="3393000" cy="2216400"/>
          </a:xfrm>
          <a:prstGeom prst="rect">
            <a:avLst/>
          </a:prstGeom>
          <a:noFill/>
          <a:ln>
            <a:noFill/>
          </a:ln>
        </p:spPr>
        <p:txBody>
          <a:bodyPr spcFirstLastPara="1" wrap="square" lIns="182850" tIns="182850" rIns="182850" bIns="182850" anchor="t" anchorCtr="0">
            <a:spAutoFit/>
          </a:bodyPr>
          <a:lstStyle/>
          <a:p>
            <a:pPr marL="457200" lvl="0" indent="-241300" algn="l" rtl="0">
              <a:spcBef>
                <a:spcPts val="0"/>
              </a:spcBef>
              <a:spcAft>
                <a:spcPts val="0"/>
              </a:spcAft>
              <a:buClr>
                <a:srgbClr val="FFFFFF"/>
              </a:buClr>
              <a:buSzPts val="2000"/>
              <a:buFont typeface="Rubik"/>
              <a:buAutoNum type="arabicPeriod"/>
            </a:pPr>
            <a:r>
              <a:rPr lang="en" sz="2000">
                <a:solidFill>
                  <a:srgbClr val="FFFFFF"/>
                </a:solidFill>
                <a:latin typeface="Rubik"/>
                <a:ea typeface="Rubik"/>
                <a:cs typeface="Rubik"/>
                <a:sym typeface="Rubik"/>
              </a:rPr>
              <a:t>Preheat oven</a:t>
            </a:r>
            <a:endParaRPr sz="2000">
              <a:solidFill>
                <a:srgbClr val="FFFFFF"/>
              </a:solidFill>
              <a:latin typeface="Rubik"/>
              <a:ea typeface="Rubik"/>
              <a:cs typeface="Rubik"/>
              <a:sym typeface="Rubik"/>
            </a:endParaRPr>
          </a:p>
          <a:p>
            <a:pPr marL="457200" lvl="0" indent="-241300" algn="l" rtl="0">
              <a:spcBef>
                <a:spcPts val="0"/>
              </a:spcBef>
              <a:spcAft>
                <a:spcPts val="0"/>
              </a:spcAft>
              <a:buClr>
                <a:srgbClr val="FFFFFF"/>
              </a:buClr>
              <a:buSzPts val="2000"/>
              <a:buFont typeface="Rubik"/>
              <a:buAutoNum type="arabicPeriod"/>
            </a:pPr>
            <a:r>
              <a:rPr lang="en" sz="2000">
                <a:solidFill>
                  <a:srgbClr val="FFFFFF"/>
                </a:solidFill>
                <a:latin typeface="Rubik"/>
                <a:ea typeface="Rubik"/>
                <a:cs typeface="Rubik"/>
                <a:sym typeface="Rubik"/>
              </a:rPr>
              <a:t>Mix dry ingredients</a:t>
            </a:r>
            <a:endParaRPr sz="2000">
              <a:solidFill>
                <a:srgbClr val="FFFFFF"/>
              </a:solidFill>
              <a:latin typeface="Rubik"/>
              <a:ea typeface="Rubik"/>
              <a:cs typeface="Rubik"/>
              <a:sym typeface="Rubik"/>
            </a:endParaRPr>
          </a:p>
          <a:p>
            <a:pPr marL="457200" lvl="0" indent="-241300" algn="l" rtl="0">
              <a:spcBef>
                <a:spcPts val="0"/>
              </a:spcBef>
              <a:spcAft>
                <a:spcPts val="0"/>
              </a:spcAft>
              <a:buClr>
                <a:srgbClr val="FFFFFF"/>
              </a:buClr>
              <a:buSzPts val="2000"/>
              <a:buFont typeface="Rubik"/>
              <a:buAutoNum type="arabicPeriod"/>
            </a:pPr>
            <a:r>
              <a:rPr lang="en" sz="2000">
                <a:solidFill>
                  <a:srgbClr val="FFFFFF"/>
                </a:solidFill>
                <a:latin typeface="Rubik"/>
                <a:ea typeface="Rubik"/>
                <a:cs typeface="Rubik"/>
                <a:sym typeface="Rubik"/>
              </a:rPr>
              <a:t>Mix wet ingredients</a:t>
            </a:r>
            <a:endParaRPr sz="2000">
              <a:solidFill>
                <a:srgbClr val="FFFFFF"/>
              </a:solidFill>
              <a:latin typeface="Rubik"/>
              <a:ea typeface="Rubik"/>
              <a:cs typeface="Rubik"/>
              <a:sym typeface="Rubik"/>
            </a:endParaRPr>
          </a:p>
          <a:p>
            <a:pPr marL="457200" lvl="0" indent="-241300" algn="l" rtl="0">
              <a:spcBef>
                <a:spcPts val="0"/>
              </a:spcBef>
              <a:spcAft>
                <a:spcPts val="0"/>
              </a:spcAft>
              <a:buClr>
                <a:srgbClr val="FFFFFF"/>
              </a:buClr>
              <a:buSzPts val="2000"/>
              <a:buFont typeface="Rubik"/>
              <a:buAutoNum type="arabicPeriod"/>
            </a:pPr>
            <a:r>
              <a:rPr lang="en" sz="2000">
                <a:solidFill>
                  <a:srgbClr val="FFFFFF"/>
                </a:solidFill>
                <a:latin typeface="Rubik"/>
                <a:ea typeface="Rubik"/>
                <a:cs typeface="Rubik"/>
                <a:sym typeface="Rubik"/>
              </a:rPr>
              <a:t>Mix wet ingredients into dry</a:t>
            </a:r>
            <a:endParaRPr sz="2000">
              <a:solidFill>
                <a:srgbClr val="FFFFFF"/>
              </a:solidFill>
              <a:latin typeface="Rubik"/>
              <a:ea typeface="Rubik"/>
              <a:cs typeface="Rubik"/>
              <a:sym typeface="Rubik"/>
            </a:endParaRPr>
          </a:p>
          <a:p>
            <a:pPr marL="457200" lvl="0" indent="-241300" algn="l" rtl="0">
              <a:spcBef>
                <a:spcPts val="0"/>
              </a:spcBef>
              <a:spcAft>
                <a:spcPts val="0"/>
              </a:spcAft>
              <a:buClr>
                <a:srgbClr val="FFFFFF"/>
              </a:buClr>
              <a:buSzPts val="2000"/>
              <a:buFont typeface="Rubik"/>
              <a:buAutoNum type="arabicPeriod"/>
            </a:pPr>
            <a:r>
              <a:rPr lang="en" sz="2000">
                <a:solidFill>
                  <a:srgbClr val="FFFFFF"/>
                </a:solidFill>
                <a:latin typeface="Rubik"/>
                <a:ea typeface="Rubik"/>
                <a:cs typeface="Rubik"/>
                <a:sym typeface="Rubik"/>
              </a:rPr>
              <a:t>Bake in oven</a:t>
            </a:r>
            <a:endParaRPr sz="2000">
              <a:solidFill>
                <a:srgbClr val="FFFFFF"/>
              </a:solidFill>
              <a:latin typeface="Rubik"/>
              <a:ea typeface="Rubik"/>
              <a:cs typeface="Rubik"/>
              <a:sym typeface="Rubik"/>
            </a:endParaRPr>
          </a:p>
        </p:txBody>
      </p:sp>
      <p:sp>
        <p:nvSpPr>
          <p:cNvPr id="502" name="Google Shape;502;p81"/>
          <p:cNvSpPr txBox="1"/>
          <p:nvPr/>
        </p:nvSpPr>
        <p:spPr>
          <a:xfrm>
            <a:off x="785825" y="7460850"/>
            <a:ext cx="5638800" cy="9054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0"/>
              </a:spcAft>
              <a:buNone/>
            </a:pPr>
            <a:r>
              <a:rPr lang="en" sz="4800">
                <a:solidFill>
                  <a:srgbClr val="000000"/>
                </a:solidFill>
                <a:latin typeface="Rubik"/>
                <a:ea typeface="Rubik"/>
                <a:cs typeface="Rubik"/>
                <a:sym typeface="Rubik"/>
              </a:rPr>
              <a:t>What are my inputs?</a:t>
            </a:r>
            <a:endParaRPr sz="6200">
              <a:solidFill>
                <a:srgbClr val="595959"/>
              </a:solidFill>
              <a:latin typeface="Rubik"/>
              <a:ea typeface="Rubik"/>
              <a:cs typeface="Rubik"/>
              <a:sym typeface="Rubik"/>
            </a:endParaRPr>
          </a:p>
        </p:txBody>
      </p:sp>
      <p:sp>
        <p:nvSpPr>
          <p:cNvPr id="503" name="Google Shape;503;p81"/>
          <p:cNvSpPr txBox="1"/>
          <p:nvPr/>
        </p:nvSpPr>
        <p:spPr>
          <a:xfrm>
            <a:off x="6927750" y="7460850"/>
            <a:ext cx="5334000" cy="2604300"/>
          </a:xfrm>
          <a:prstGeom prst="rect">
            <a:avLst/>
          </a:prstGeom>
          <a:noFill/>
          <a:ln>
            <a:noFill/>
          </a:ln>
        </p:spPr>
        <p:txBody>
          <a:bodyPr spcFirstLastPara="1" wrap="square" lIns="182850" tIns="182850" rIns="182850" bIns="182850" anchor="t" anchorCtr="0">
            <a:spAutoFit/>
          </a:bodyPr>
          <a:lstStyle/>
          <a:p>
            <a:pPr marL="0" lvl="0" indent="0" algn="l" rtl="0">
              <a:lnSpc>
                <a:spcPct val="115000"/>
              </a:lnSpc>
              <a:spcBef>
                <a:spcPts val="0"/>
              </a:spcBef>
              <a:spcAft>
                <a:spcPts val="0"/>
              </a:spcAft>
              <a:buClr>
                <a:srgbClr val="000000"/>
              </a:buClr>
              <a:buSzPts val="2200"/>
              <a:buFont typeface="Arial"/>
              <a:buNone/>
            </a:pPr>
            <a:r>
              <a:rPr lang="en" sz="4400">
                <a:solidFill>
                  <a:srgbClr val="000000"/>
                </a:solidFill>
                <a:latin typeface="Rubik"/>
                <a:ea typeface="Rubik"/>
                <a:cs typeface="Rubik"/>
                <a:sym typeface="Rubik"/>
              </a:rPr>
              <a:t>What are the steps to cook the cake?</a:t>
            </a:r>
            <a:endParaRPr sz="5000">
              <a:solidFill>
                <a:srgbClr val="000000"/>
              </a:solidFill>
              <a:latin typeface="Rubik"/>
              <a:ea typeface="Rubik"/>
              <a:cs typeface="Rubik"/>
              <a:sym typeface="Rubik"/>
            </a:endParaRPr>
          </a:p>
          <a:p>
            <a:pPr marL="0" lvl="0" indent="0" algn="l" rtl="0">
              <a:lnSpc>
                <a:spcPct val="115000"/>
              </a:lnSpc>
              <a:spcBef>
                <a:spcPts val="0"/>
              </a:spcBef>
              <a:spcAft>
                <a:spcPts val="0"/>
              </a:spcAft>
              <a:buNone/>
            </a:pPr>
            <a:endParaRPr sz="4400" b="1">
              <a:solidFill>
                <a:srgbClr val="000000"/>
              </a:solidFill>
              <a:latin typeface="Roboto"/>
              <a:ea typeface="Roboto"/>
              <a:cs typeface="Roboto"/>
              <a:sym typeface="Roboto"/>
            </a:endParaRPr>
          </a:p>
        </p:txBody>
      </p:sp>
      <p:sp>
        <p:nvSpPr>
          <p:cNvPr id="504" name="Google Shape;504;p81"/>
          <p:cNvSpPr txBox="1"/>
          <p:nvPr/>
        </p:nvSpPr>
        <p:spPr>
          <a:xfrm>
            <a:off x="13444575" y="7462400"/>
            <a:ext cx="4057200" cy="17490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 sz="4400">
                <a:solidFill>
                  <a:srgbClr val="000000"/>
                </a:solidFill>
                <a:latin typeface="Rubik"/>
                <a:ea typeface="Rubik"/>
                <a:cs typeface="Rubik"/>
                <a:sym typeface="Rubik"/>
              </a:rPr>
              <a:t>What are the outputs?</a:t>
            </a:r>
            <a:endParaRPr sz="4400">
              <a:solidFill>
                <a:srgbClr val="000000"/>
              </a:solidFill>
              <a:latin typeface="Rubik"/>
              <a:ea typeface="Rubik"/>
              <a:cs typeface="Rubik"/>
              <a:sym typeface="Rubik"/>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2"/>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Example: Planting a Seed </a:t>
            </a:r>
            <a:endParaRPr/>
          </a:p>
        </p:txBody>
      </p:sp>
      <p:sp>
        <p:nvSpPr>
          <p:cNvPr id="510" name="Google Shape;510;p82"/>
          <p:cNvSpPr txBox="1"/>
          <p:nvPr/>
        </p:nvSpPr>
        <p:spPr>
          <a:xfrm>
            <a:off x="7898275" y="3852000"/>
            <a:ext cx="3393000" cy="677100"/>
          </a:xfrm>
          <a:prstGeom prst="rect">
            <a:avLst/>
          </a:prstGeom>
          <a:noFill/>
          <a:ln>
            <a:noFill/>
          </a:ln>
        </p:spPr>
        <p:txBody>
          <a:bodyPr spcFirstLastPara="1" wrap="square" lIns="182850" tIns="182850" rIns="182850" bIns="182850" anchor="t" anchorCtr="0">
            <a:spAutoFit/>
          </a:bodyPr>
          <a:lstStyle/>
          <a:p>
            <a:pPr marL="457200" lvl="0" indent="-241300" algn="l" rtl="0">
              <a:spcBef>
                <a:spcPts val="0"/>
              </a:spcBef>
              <a:spcAft>
                <a:spcPts val="0"/>
              </a:spcAft>
              <a:buClr>
                <a:srgbClr val="FFFFFF"/>
              </a:buClr>
              <a:buSzPts val="2000"/>
              <a:buFont typeface="Rubik"/>
              <a:buAutoNum type="arabicPeriod"/>
            </a:pPr>
            <a:endParaRPr sz="2000">
              <a:solidFill>
                <a:srgbClr val="FFFFFF"/>
              </a:solidFill>
              <a:latin typeface="Rubik"/>
              <a:ea typeface="Rubik"/>
              <a:cs typeface="Rubik"/>
              <a:sym typeface="Rubik"/>
            </a:endParaRPr>
          </a:p>
        </p:txBody>
      </p:sp>
      <p:pic>
        <p:nvPicPr>
          <p:cNvPr id="511" name="Google Shape;511;p82"/>
          <p:cNvPicPr preferRelativeResize="0"/>
          <p:nvPr/>
        </p:nvPicPr>
        <p:blipFill rotWithShape="1">
          <a:blip r:embed="rId3">
            <a:alphaModFix/>
          </a:blip>
          <a:srcRect/>
          <a:stretch/>
        </p:blipFill>
        <p:spPr>
          <a:xfrm>
            <a:off x="1732425" y="3292353"/>
            <a:ext cx="15309005" cy="3902000"/>
          </a:xfrm>
          <a:prstGeom prst="rect">
            <a:avLst/>
          </a:prstGeom>
          <a:noFill/>
          <a:ln>
            <a:noFill/>
          </a:ln>
        </p:spPr>
      </p:pic>
      <p:sp>
        <p:nvSpPr>
          <p:cNvPr id="512" name="Google Shape;512;p82"/>
          <p:cNvSpPr txBox="1"/>
          <p:nvPr/>
        </p:nvSpPr>
        <p:spPr>
          <a:xfrm>
            <a:off x="785825" y="7460850"/>
            <a:ext cx="5638800" cy="9054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0"/>
              </a:spcAft>
              <a:buNone/>
            </a:pPr>
            <a:r>
              <a:rPr lang="en" sz="4800">
                <a:solidFill>
                  <a:srgbClr val="000000"/>
                </a:solidFill>
                <a:latin typeface="Rubik"/>
                <a:ea typeface="Rubik"/>
                <a:cs typeface="Rubik"/>
                <a:sym typeface="Rubik"/>
              </a:rPr>
              <a:t>What are my inputs?</a:t>
            </a:r>
            <a:endParaRPr sz="6200">
              <a:solidFill>
                <a:srgbClr val="595959"/>
              </a:solidFill>
              <a:latin typeface="Rubik"/>
              <a:ea typeface="Rubik"/>
              <a:cs typeface="Rubik"/>
              <a:sym typeface="Rubik"/>
            </a:endParaRPr>
          </a:p>
        </p:txBody>
      </p:sp>
      <p:sp>
        <p:nvSpPr>
          <p:cNvPr id="513" name="Google Shape;513;p82"/>
          <p:cNvSpPr txBox="1"/>
          <p:nvPr/>
        </p:nvSpPr>
        <p:spPr>
          <a:xfrm>
            <a:off x="6927750" y="7460850"/>
            <a:ext cx="5334000" cy="2604300"/>
          </a:xfrm>
          <a:prstGeom prst="rect">
            <a:avLst/>
          </a:prstGeom>
          <a:noFill/>
          <a:ln>
            <a:noFill/>
          </a:ln>
        </p:spPr>
        <p:txBody>
          <a:bodyPr spcFirstLastPara="1" wrap="square" lIns="182850" tIns="182850" rIns="182850" bIns="182850" anchor="t" anchorCtr="0">
            <a:spAutoFit/>
          </a:bodyPr>
          <a:lstStyle/>
          <a:p>
            <a:pPr marL="0" lvl="0" indent="0" algn="l" rtl="0">
              <a:lnSpc>
                <a:spcPct val="115000"/>
              </a:lnSpc>
              <a:spcBef>
                <a:spcPts val="0"/>
              </a:spcBef>
              <a:spcAft>
                <a:spcPts val="0"/>
              </a:spcAft>
              <a:buClr>
                <a:srgbClr val="000000"/>
              </a:buClr>
              <a:buSzPts val="2200"/>
              <a:buFont typeface="Arial"/>
              <a:buNone/>
            </a:pPr>
            <a:r>
              <a:rPr lang="en" sz="4400">
                <a:solidFill>
                  <a:srgbClr val="000000"/>
                </a:solidFill>
                <a:latin typeface="Rubik"/>
                <a:ea typeface="Rubik"/>
                <a:cs typeface="Rubik"/>
                <a:sym typeface="Rubik"/>
              </a:rPr>
              <a:t>What are the steps to grow the seed?</a:t>
            </a:r>
            <a:endParaRPr sz="5000">
              <a:solidFill>
                <a:srgbClr val="000000"/>
              </a:solidFill>
              <a:latin typeface="Rubik"/>
              <a:ea typeface="Rubik"/>
              <a:cs typeface="Rubik"/>
              <a:sym typeface="Rubik"/>
            </a:endParaRPr>
          </a:p>
          <a:p>
            <a:pPr marL="0" lvl="0" indent="0" algn="l" rtl="0">
              <a:lnSpc>
                <a:spcPct val="115000"/>
              </a:lnSpc>
              <a:spcBef>
                <a:spcPts val="0"/>
              </a:spcBef>
              <a:spcAft>
                <a:spcPts val="0"/>
              </a:spcAft>
              <a:buNone/>
            </a:pPr>
            <a:endParaRPr sz="4400" b="1">
              <a:solidFill>
                <a:srgbClr val="000000"/>
              </a:solidFill>
              <a:latin typeface="Roboto"/>
              <a:ea typeface="Roboto"/>
              <a:cs typeface="Roboto"/>
              <a:sym typeface="Roboto"/>
            </a:endParaRPr>
          </a:p>
        </p:txBody>
      </p:sp>
      <p:sp>
        <p:nvSpPr>
          <p:cNvPr id="514" name="Google Shape;514;p82"/>
          <p:cNvSpPr txBox="1"/>
          <p:nvPr/>
        </p:nvSpPr>
        <p:spPr>
          <a:xfrm>
            <a:off x="13444575" y="7462400"/>
            <a:ext cx="4057200" cy="17490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 sz="4400">
                <a:solidFill>
                  <a:srgbClr val="000000"/>
                </a:solidFill>
                <a:latin typeface="Rubik"/>
                <a:ea typeface="Rubik"/>
                <a:cs typeface="Rubik"/>
                <a:sym typeface="Rubik"/>
              </a:rPr>
              <a:t>What are the outputs?</a:t>
            </a:r>
            <a:endParaRPr sz="4400">
              <a:solidFill>
                <a:srgbClr val="000000"/>
              </a:solidFill>
              <a:latin typeface="Rubik"/>
              <a:ea typeface="Rubik"/>
              <a:cs typeface="Rubik"/>
              <a:sym typeface="Rubik"/>
            </a:endParaRPr>
          </a:p>
        </p:txBody>
      </p:sp>
      <p:pic>
        <p:nvPicPr>
          <p:cNvPr id="515" name="Google Shape;515;p82" descr="Free Images : seed, flower, pot, young, food, red, herb, produce ..."/>
          <p:cNvPicPr preferRelativeResize="0"/>
          <p:nvPr/>
        </p:nvPicPr>
        <p:blipFill>
          <a:blip r:embed="rId4">
            <a:alphaModFix/>
          </a:blip>
          <a:stretch>
            <a:fillRect/>
          </a:stretch>
        </p:blipFill>
        <p:spPr>
          <a:xfrm>
            <a:off x="7694475" y="4031476"/>
            <a:ext cx="3231652" cy="242374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83"/>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Example: Washing Your Hands</a:t>
            </a:r>
            <a:endParaRPr/>
          </a:p>
        </p:txBody>
      </p:sp>
      <p:pic>
        <p:nvPicPr>
          <p:cNvPr id="521" name="Google Shape;521;p83"/>
          <p:cNvPicPr preferRelativeResize="0"/>
          <p:nvPr/>
        </p:nvPicPr>
        <p:blipFill rotWithShape="1">
          <a:blip r:embed="rId3">
            <a:alphaModFix/>
          </a:blip>
          <a:srcRect/>
          <a:stretch/>
        </p:blipFill>
        <p:spPr>
          <a:xfrm>
            <a:off x="1732425" y="3292353"/>
            <a:ext cx="15309005" cy="3902000"/>
          </a:xfrm>
          <a:prstGeom prst="rect">
            <a:avLst/>
          </a:prstGeom>
          <a:noFill/>
          <a:ln>
            <a:noFill/>
          </a:ln>
        </p:spPr>
      </p:pic>
      <p:sp>
        <p:nvSpPr>
          <p:cNvPr id="522" name="Google Shape;522;p83"/>
          <p:cNvSpPr txBox="1"/>
          <p:nvPr/>
        </p:nvSpPr>
        <p:spPr>
          <a:xfrm>
            <a:off x="7898275" y="4135150"/>
            <a:ext cx="3393000" cy="677100"/>
          </a:xfrm>
          <a:prstGeom prst="rect">
            <a:avLst/>
          </a:prstGeom>
          <a:noFill/>
          <a:ln>
            <a:noFill/>
          </a:ln>
        </p:spPr>
        <p:txBody>
          <a:bodyPr spcFirstLastPara="1" wrap="square" lIns="182850" tIns="182850" rIns="182850" bIns="182850" anchor="t" anchorCtr="0">
            <a:spAutoFit/>
          </a:bodyPr>
          <a:lstStyle/>
          <a:p>
            <a:pPr marL="457200" lvl="0" indent="-241300" algn="l" rtl="0">
              <a:spcBef>
                <a:spcPts val="0"/>
              </a:spcBef>
              <a:spcAft>
                <a:spcPts val="0"/>
              </a:spcAft>
              <a:buClr>
                <a:srgbClr val="FFFFFF"/>
              </a:buClr>
              <a:buSzPts val="2000"/>
              <a:buFont typeface="Rubik"/>
              <a:buAutoNum type="arabicPeriod"/>
            </a:pPr>
            <a:endParaRPr sz="2000">
              <a:solidFill>
                <a:srgbClr val="FFFFFF"/>
              </a:solidFill>
              <a:latin typeface="Rubik"/>
              <a:ea typeface="Rubik"/>
              <a:cs typeface="Rubik"/>
              <a:sym typeface="Rubik"/>
            </a:endParaRPr>
          </a:p>
        </p:txBody>
      </p:sp>
      <p:sp>
        <p:nvSpPr>
          <p:cNvPr id="523" name="Google Shape;523;p83"/>
          <p:cNvSpPr txBox="1"/>
          <p:nvPr/>
        </p:nvSpPr>
        <p:spPr>
          <a:xfrm>
            <a:off x="785825" y="7460850"/>
            <a:ext cx="5638800" cy="9054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0"/>
              </a:spcAft>
              <a:buNone/>
            </a:pPr>
            <a:r>
              <a:rPr lang="en" sz="4800">
                <a:solidFill>
                  <a:srgbClr val="000000"/>
                </a:solidFill>
                <a:latin typeface="Rubik"/>
                <a:ea typeface="Rubik"/>
                <a:cs typeface="Rubik"/>
                <a:sym typeface="Rubik"/>
              </a:rPr>
              <a:t>What are my inputs?</a:t>
            </a:r>
            <a:endParaRPr sz="6200">
              <a:solidFill>
                <a:srgbClr val="595959"/>
              </a:solidFill>
              <a:latin typeface="Rubik"/>
              <a:ea typeface="Rubik"/>
              <a:cs typeface="Rubik"/>
              <a:sym typeface="Rubik"/>
            </a:endParaRPr>
          </a:p>
        </p:txBody>
      </p:sp>
      <p:sp>
        <p:nvSpPr>
          <p:cNvPr id="524" name="Google Shape;524;p83"/>
          <p:cNvSpPr txBox="1"/>
          <p:nvPr/>
        </p:nvSpPr>
        <p:spPr>
          <a:xfrm>
            <a:off x="6927750" y="7460850"/>
            <a:ext cx="5334000" cy="3383100"/>
          </a:xfrm>
          <a:prstGeom prst="rect">
            <a:avLst/>
          </a:prstGeom>
          <a:noFill/>
          <a:ln>
            <a:noFill/>
          </a:ln>
        </p:spPr>
        <p:txBody>
          <a:bodyPr spcFirstLastPara="1" wrap="square" lIns="182850" tIns="182850" rIns="182850" bIns="182850" anchor="t" anchorCtr="0">
            <a:spAutoFit/>
          </a:bodyPr>
          <a:lstStyle/>
          <a:p>
            <a:pPr marL="0" lvl="0" indent="0" algn="l" rtl="0">
              <a:lnSpc>
                <a:spcPct val="115000"/>
              </a:lnSpc>
              <a:spcBef>
                <a:spcPts val="0"/>
              </a:spcBef>
              <a:spcAft>
                <a:spcPts val="0"/>
              </a:spcAft>
              <a:buClr>
                <a:srgbClr val="000000"/>
              </a:buClr>
              <a:buSzPts val="2200"/>
              <a:buFont typeface="Arial"/>
              <a:buNone/>
            </a:pPr>
            <a:r>
              <a:rPr lang="en" sz="4400">
                <a:solidFill>
                  <a:srgbClr val="000000"/>
                </a:solidFill>
                <a:latin typeface="Rubik"/>
                <a:ea typeface="Rubik"/>
                <a:cs typeface="Rubik"/>
                <a:sym typeface="Rubik"/>
              </a:rPr>
              <a:t>What are the steps to wash my hands?</a:t>
            </a:r>
            <a:endParaRPr sz="5000">
              <a:solidFill>
                <a:srgbClr val="000000"/>
              </a:solidFill>
              <a:latin typeface="Rubik"/>
              <a:ea typeface="Rubik"/>
              <a:cs typeface="Rubik"/>
              <a:sym typeface="Rubik"/>
            </a:endParaRPr>
          </a:p>
          <a:p>
            <a:pPr marL="0" lvl="0" indent="0" algn="l" rtl="0">
              <a:lnSpc>
                <a:spcPct val="115000"/>
              </a:lnSpc>
              <a:spcBef>
                <a:spcPts val="0"/>
              </a:spcBef>
              <a:spcAft>
                <a:spcPts val="0"/>
              </a:spcAft>
              <a:buNone/>
            </a:pPr>
            <a:endParaRPr sz="4400" b="1">
              <a:solidFill>
                <a:srgbClr val="000000"/>
              </a:solidFill>
              <a:latin typeface="Roboto"/>
              <a:ea typeface="Roboto"/>
              <a:cs typeface="Roboto"/>
              <a:sym typeface="Roboto"/>
            </a:endParaRPr>
          </a:p>
        </p:txBody>
      </p:sp>
      <p:sp>
        <p:nvSpPr>
          <p:cNvPr id="525" name="Google Shape;525;p83"/>
          <p:cNvSpPr txBox="1"/>
          <p:nvPr/>
        </p:nvSpPr>
        <p:spPr>
          <a:xfrm>
            <a:off x="13444575" y="7462400"/>
            <a:ext cx="4057200" cy="17490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 sz="4400">
                <a:solidFill>
                  <a:srgbClr val="000000"/>
                </a:solidFill>
                <a:latin typeface="Rubik"/>
                <a:ea typeface="Rubik"/>
                <a:cs typeface="Rubik"/>
                <a:sym typeface="Rubik"/>
              </a:rPr>
              <a:t>What are the outputs?</a:t>
            </a:r>
            <a:endParaRPr sz="4400">
              <a:solidFill>
                <a:srgbClr val="000000"/>
              </a:solidFill>
              <a:latin typeface="Rubik"/>
              <a:ea typeface="Rubik"/>
              <a:cs typeface="Rubik"/>
              <a:sym typeface="Rubik"/>
            </a:endParaRPr>
          </a:p>
        </p:txBody>
      </p:sp>
      <p:pic>
        <p:nvPicPr>
          <p:cNvPr id="526" name="Google Shape;526;p83" descr="File:Wash-Your-Hands-Information-hygiene sign.svg - Wikimedia Commons"/>
          <p:cNvPicPr preferRelativeResize="0"/>
          <p:nvPr/>
        </p:nvPicPr>
        <p:blipFill>
          <a:blip r:embed="rId4">
            <a:alphaModFix/>
          </a:blip>
          <a:stretch>
            <a:fillRect/>
          </a:stretch>
        </p:blipFill>
        <p:spPr>
          <a:xfrm>
            <a:off x="7898282" y="3830131"/>
            <a:ext cx="3393002" cy="363072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4"/>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Computers Use Algorithms</a:t>
            </a:r>
            <a:endParaRPr/>
          </a:p>
        </p:txBody>
      </p:sp>
      <p:sp>
        <p:nvSpPr>
          <p:cNvPr id="532" name="Google Shape;532;p84"/>
          <p:cNvSpPr txBox="1"/>
          <p:nvPr/>
        </p:nvSpPr>
        <p:spPr>
          <a:xfrm>
            <a:off x="1123950" y="2019300"/>
            <a:ext cx="9180300" cy="74298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rgbClr val="000000"/>
                </a:solidFill>
                <a:latin typeface="Rubik"/>
                <a:ea typeface="Rubik"/>
                <a:cs typeface="Rubik"/>
                <a:sym typeface="Rubik"/>
              </a:rPr>
              <a:t>Computers use algorithms programmed by computer scientists to complete tasks and achieve goals.</a:t>
            </a:r>
            <a:endParaRPr sz="4800">
              <a:solidFill>
                <a:srgbClr val="000000"/>
              </a:solidFill>
              <a:latin typeface="Rubik"/>
              <a:ea typeface="Rubik"/>
              <a:cs typeface="Rubik"/>
              <a:sym typeface="Rubik"/>
            </a:endParaRPr>
          </a:p>
          <a:p>
            <a:pPr marL="0" lvl="0" indent="0" algn="l" rtl="0">
              <a:spcBef>
                <a:spcPts val="0"/>
              </a:spcBef>
              <a:spcAft>
                <a:spcPts val="0"/>
              </a:spcAft>
              <a:buNone/>
            </a:pPr>
            <a:endParaRPr sz="4800">
              <a:solidFill>
                <a:srgbClr val="000000"/>
              </a:solidFill>
              <a:latin typeface="Rubik"/>
              <a:ea typeface="Rubik"/>
              <a:cs typeface="Rubik"/>
              <a:sym typeface="Rubik"/>
            </a:endParaRPr>
          </a:p>
          <a:p>
            <a:pPr marL="0" lvl="0" indent="0" algn="l" rtl="0">
              <a:spcBef>
                <a:spcPts val="0"/>
              </a:spcBef>
              <a:spcAft>
                <a:spcPts val="0"/>
              </a:spcAft>
              <a:buNone/>
            </a:pPr>
            <a:r>
              <a:rPr lang="en" sz="4800">
                <a:solidFill>
                  <a:srgbClr val="000000"/>
                </a:solidFill>
                <a:latin typeface="Rubik"/>
                <a:ea typeface="Rubik"/>
                <a:cs typeface="Rubik"/>
                <a:sym typeface="Rubik"/>
              </a:rPr>
              <a:t>It is important to know that computers are very literal. This means they will do exactly what they are told to do. </a:t>
            </a:r>
            <a:endParaRPr sz="4800">
              <a:solidFill>
                <a:srgbClr val="000000"/>
              </a:solidFill>
              <a:latin typeface="Rubik"/>
              <a:ea typeface="Rubik"/>
              <a:cs typeface="Rubik"/>
              <a:sym typeface="Rubik"/>
            </a:endParaRPr>
          </a:p>
          <a:p>
            <a:pPr marL="0" lvl="0" indent="0" algn="l" rtl="0">
              <a:spcBef>
                <a:spcPts val="0"/>
              </a:spcBef>
              <a:spcAft>
                <a:spcPts val="0"/>
              </a:spcAft>
              <a:buNone/>
            </a:pPr>
            <a:endParaRPr sz="4800">
              <a:solidFill>
                <a:srgbClr val="000000"/>
              </a:solidFill>
              <a:latin typeface="Rubik"/>
              <a:ea typeface="Rubik"/>
              <a:cs typeface="Rubik"/>
              <a:sym typeface="Rubik"/>
            </a:endParaRPr>
          </a:p>
        </p:txBody>
      </p:sp>
      <p:pic>
        <p:nvPicPr>
          <p:cNvPr id="533" name="Google Shape;533;p84"/>
          <p:cNvPicPr preferRelativeResize="0"/>
          <p:nvPr/>
        </p:nvPicPr>
        <p:blipFill rotWithShape="1">
          <a:blip r:embed="rId3">
            <a:alphaModFix/>
          </a:blip>
          <a:srcRect l="24228" t="33618" r="25661" b="33280"/>
          <a:stretch/>
        </p:blipFill>
        <p:spPr>
          <a:xfrm>
            <a:off x="11365025" y="2396925"/>
            <a:ext cx="5541851" cy="5493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40"/>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Vocabulary</a:t>
            </a:r>
            <a:endParaRPr/>
          </a:p>
        </p:txBody>
      </p:sp>
      <p:sp>
        <p:nvSpPr>
          <p:cNvPr id="177" name="Google Shape;177;p40"/>
          <p:cNvSpPr txBox="1">
            <a:spLocks noGrp="1"/>
          </p:cNvSpPr>
          <p:nvPr>
            <p:ph type="body" idx="1"/>
          </p:nvPr>
        </p:nvSpPr>
        <p:spPr>
          <a:xfrm>
            <a:off x="623400" y="1955850"/>
            <a:ext cx="17041200" cy="7182000"/>
          </a:xfrm>
          <a:prstGeom prst="rect">
            <a:avLst/>
          </a:prstGeom>
        </p:spPr>
        <p:txBody>
          <a:bodyPr spcFirstLastPara="1" wrap="square" lIns="182850" tIns="182850" rIns="182850" bIns="182850" anchor="t" anchorCtr="0">
            <a:noAutofit/>
          </a:bodyPr>
          <a:lstStyle/>
          <a:p>
            <a:pPr marL="0" lvl="0" indent="0" algn="ctr" rtl="0">
              <a:spcBef>
                <a:spcPts val="0"/>
              </a:spcBef>
              <a:spcAft>
                <a:spcPts val="0"/>
              </a:spcAft>
              <a:buNone/>
            </a:pPr>
            <a:r>
              <a:rPr lang="en"/>
              <a:t>The word </a:t>
            </a:r>
            <a:r>
              <a:rPr lang="en" b="1"/>
              <a:t>artificial</a:t>
            </a:r>
            <a:r>
              <a:rPr lang="en"/>
              <a:t> means </a:t>
            </a:r>
            <a:r>
              <a:rPr lang="en" b="1"/>
              <a:t>not natural</a:t>
            </a:r>
            <a:r>
              <a:rPr lang="en"/>
              <a:t>. </a:t>
            </a:r>
            <a:endParaRPr/>
          </a:p>
          <a:p>
            <a:pPr marL="0" lvl="0" indent="0" algn="ctr" rtl="0">
              <a:spcBef>
                <a:spcPts val="2400"/>
              </a:spcBef>
              <a:spcAft>
                <a:spcPts val="0"/>
              </a:spcAft>
              <a:buNone/>
            </a:pPr>
            <a:endParaRPr b="1"/>
          </a:p>
          <a:p>
            <a:pPr marL="0" lvl="0" indent="0" algn="l" rtl="0">
              <a:spcBef>
                <a:spcPts val="2400"/>
              </a:spcBef>
              <a:spcAft>
                <a:spcPts val="0"/>
              </a:spcAft>
              <a:buNone/>
            </a:pPr>
            <a:endParaRPr b="1"/>
          </a:p>
          <a:p>
            <a:pPr marL="0" lvl="0" indent="0" algn="l" rtl="0">
              <a:spcBef>
                <a:spcPts val="2400"/>
              </a:spcBef>
              <a:spcAft>
                <a:spcPts val="2400"/>
              </a:spcAft>
              <a:buNone/>
            </a:pPr>
            <a:endParaRPr b="1"/>
          </a:p>
        </p:txBody>
      </p:sp>
      <p:pic>
        <p:nvPicPr>
          <p:cNvPr id="178" name="Google Shape;178;p40" title="Watermelon | I just love watermelon, but I hate the seeds. :… | Flickr"/>
          <p:cNvPicPr preferRelativeResize="0"/>
          <p:nvPr/>
        </p:nvPicPr>
        <p:blipFill>
          <a:blip r:embed="rId3">
            <a:alphaModFix/>
          </a:blip>
          <a:stretch>
            <a:fillRect/>
          </a:stretch>
        </p:blipFill>
        <p:spPr>
          <a:xfrm>
            <a:off x="9039425" y="3291950"/>
            <a:ext cx="7985098" cy="5346798"/>
          </a:xfrm>
          <a:prstGeom prst="rect">
            <a:avLst/>
          </a:prstGeom>
          <a:noFill/>
          <a:ln>
            <a:noFill/>
          </a:ln>
        </p:spPr>
      </p:pic>
      <p:pic>
        <p:nvPicPr>
          <p:cNvPr id="179" name="Google Shape;179;p40"/>
          <p:cNvPicPr preferRelativeResize="0"/>
          <p:nvPr/>
        </p:nvPicPr>
        <p:blipFill rotWithShape="1">
          <a:blip r:embed="rId4">
            <a:alphaModFix/>
          </a:blip>
          <a:srcRect t="12504" b="10966"/>
          <a:stretch/>
        </p:blipFill>
        <p:spPr>
          <a:xfrm>
            <a:off x="1263475" y="3172400"/>
            <a:ext cx="7467602" cy="571499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537"/>
        <p:cNvGrpSpPr/>
        <p:nvPr/>
      </p:nvGrpSpPr>
      <p:grpSpPr>
        <a:xfrm>
          <a:off x="0" y="0"/>
          <a:ext cx="0" cy="0"/>
          <a:chOff x="0" y="0"/>
          <a:chExt cx="0" cy="0"/>
        </a:xfrm>
      </p:grpSpPr>
      <p:sp>
        <p:nvSpPr>
          <p:cNvPr id="538" name="Google Shape;538;p85"/>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Computers Use Algorithms</a:t>
            </a:r>
            <a:endParaRPr/>
          </a:p>
        </p:txBody>
      </p:sp>
      <p:pic>
        <p:nvPicPr>
          <p:cNvPr id="539" name="Google Shape;539;p85" title="Computer Coding Images | Free Photos, PNG Stickers, Wallpapers ..."/>
          <p:cNvPicPr preferRelativeResize="0"/>
          <p:nvPr/>
        </p:nvPicPr>
        <p:blipFill>
          <a:blip r:embed="rId3">
            <a:alphaModFix/>
          </a:blip>
          <a:stretch>
            <a:fillRect/>
          </a:stretch>
        </p:blipFill>
        <p:spPr>
          <a:xfrm>
            <a:off x="10304250" y="2149175"/>
            <a:ext cx="7258376" cy="4808694"/>
          </a:xfrm>
          <a:prstGeom prst="rect">
            <a:avLst/>
          </a:prstGeom>
          <a:noFill/>
          <a:ln>
            <a:noFill/>
          </a:ln>
        </p:spPr>
      </p:pic>
      <p:pic>
        <p:nvPicPr>
          <p:cNvPr id="540" name="Google Shape;540;p85"/>
          <p:cNvPicPr preferRelativeResize="0"/>
          <p:nvPr/>
        </p:nvPicPr>
        <p:blipFill>
          <a:blip r:embed="rId4">
            <a:alphaModFix/>
          </a:blip>
          <a:stretch>
            <a:fillRect/>
          </a:stretch>
        </p:blipFill>
        <p:spPr>
          <a:xfrm>
            <a:off x="2068088" y="6543299"/>
            <a:ext cx="5828353" cy="2627043"/>
          </a:xfrm>
          <a:prstGeom prst="rect">
            <a:avLst/>
          </a:prstGeom>
          <a:noFill/>
          <a:ln>
            <a:noFill/>
          </a:ln>
        </p:spPr>
      </p:pic>
      <p:pic>
        <p:nvPicPr>
          <p:cNvPr id="541" name="Google Shape;541;p85"/>
          <p:cNvPicPr preferRelativeResize="0"/>
          <p:nvPr/>
        </p:nvPicPr>
        <p:blipFill>
          <a:blip r:embed="rId5">
            <a:alphaModFix/>
          </a:blip>
          <a:stretch>
            <a:fillRect/>
          </a:stretch>
        </p:blipFill>
        <p:spPr>
          <a:xfrm>
            <a:off x="9270731" y="7756359"/>
            <a:ext cx="6948772" cy="1413995"/>
          </a:xfrm>
          <a:prstGeom prst="rect">
            <a:avLst/>
          </a:prstGeom>
          <a:noFill/>
          <a:ln>
            <a:noFill/>
          </a:ln>
        </p:spPr>
      </p:pic>
      <p:sp>
        <p:nvSpPr>
          <p:cNvPr id="542" name="Google Shape;542;p85"/>
          <p:cNvSpPr txBox="1"/>
          <p:nvPr/>
        </p:nvSpPr>
        <p:spPr>
          <a:xfrm>
            <a:off x="2661190" y="9170352"/>
            <a:ext cx="3985500" cy="848400"/>
          </a:xfrm>
          <a:prstGeom prst="rect">
            <a:avLst/>
          </a:prstGeom>
          <a:noFill/>
          <a:ln>
            <a:noFill/>
          </a:ln>
        </p:spPr>
        <p:txBody>
          <a:bodyPr spcFirstLastPara="1" wrap="square" lIns="171350" tIns="171350" rIns="171350" bIns="171350" anchor="t" anchorCtr="0">
            <a:noAutofit/>
          </a:bodyPr>
          <a:lstStyle/>
          <a:p>
            <a:pPr marL="0" lvl="0" indent="0" algn="ctr" rtl="0">
              <a:spcBef>
                <a:spcPts val="0"/>
              </a:spcBef>
              <a:spcAft>
                <a:spcPts val="0"/>
              </a:spcAft>
              <a:buNone/>
            </a:pPr>
            <a:r>
              <a:rPr lang="en" sz="3373">
                <a:solidFill>
                  <a:srgbClr val="595959"/>
                </a:solidFill>
                <a:latin typeface="Bitter"/>
                <a:ea typeface="Bitter"/>
                <a:cs typeface="Bitter"/>
                <a:sym typeface="Bitter"/>
              </a:rPr>
              <a:t>Scratch code</a:t>
            </a:r>
            <a:endParaRPr sz="3373">
              <a:solidFill>
                <a:srgbClr val="595959"/>
              </a:solidFill>
              <a:latin typeface="Bitter"/>
              <a:ea typeface="Bitter"/>
              <a:cs typeface="Bitter"/>
              <a:sym typeface="Bitter"/>
            </a:endParaRPr>
          </a:p>
        </p:txBody>
      </p:sp>
      <p:sp>
        <p:nvSpPr>
          <p:cNvPr id="543" name="Google Shape;543;p85"/>
          <p:cNvSpPr txBox="1"/>
          <p:nvPr/>
        </p:nvSpPr>
        <p:spPr>
          <a:xfrm>
            <a:off x="10752379" y="9170352"/>
            <a:ext cx="3985500" cy="848400"/>
          </a:xfrm>
          <a:prstGeom prst="rect">
            <a:avLst/>
          </a:prstGeom>
          <a:noFill/>
          <a:ln>
            <a:noFill/>
          </a:ln>
        </p:spPr>
        <p:txBody>
          <a:bodyPr spcFirstLastPara="1" wrap="square" lIns="171350" tIns="171350" rIns="171350" bIns="171350" anchor="t" anchorCtr="0">
            <a:noAutofit/>
          </a:bodyPr>
          <a:lstStyle/>
          <a:p>
            <a:pPr marL="0" lvl="0" indent="0" algn="ctr" rtl="0">
              <a:spcBef>
                <a:spcPts val="0"/>
              </a:spcBef>
              <a:spcAft>
                <a:spcPts val="0"/>
              </a:spcAft>
              <a:buNone/>
            </a:pPr>
            <a:r>
              <a:rPr lang="en" sz="3373">
                <a:solidFill>
                  <a:srgbClr val="595959"/>
                </a:solidFill>
                <a:latin typeface="Bitter"/>
                <a:ea typeface="Bitter"/>
                <a:cs typeface="Bitter"/>
                <a:sym typeface="Bitter"/>
              </a:rPr>
              <a:t>Python code</a:t>
            </a:r>
            <a:endParaRPr sz="3373">
              <a:solidFill>
                <a:srgbClr val="595959"/>
              </a:solidFill>
              <a:latin typeface="Bitter"/>
              <a:ea typeface="Bitter"/>
              <a:cs typeface="Bitter"/>
              <a:sym typeface="Bitter"/>
            </a:endParaRPr>
          </a:p>
        </p:txBody>
      </p:sp>
      <p:sp>
        <p:nvSpPr>
          <p:cNvPr id="544" name="Google Shape;544;p85"/>
          <p:cNvSpPr txBox="1"/>
          <p:nvPr/>
        </p:nvSpPr>
        <p:spPr>
          <a:xfrm>
            <a:off x="1123950" y="2019300"/>
            <a:ext cx="9180300" cy="45240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2400"/>
              </a:spcAft>
              <a:buNone/>
            </a:pPr>
            <a:r>
              <a:rPr lang="en" sz="4800">
                <a:solidFill>
                  <a:schemeClr val="dk1"/>
                </a:solidFill>
                <a:latin typeface="Rubik"/>
                <a:ea typeface="Rubik"/>
                <a:cs typeface="Rubik"/>
                <a:sym typeface="Rubik"/>
              </a:rPr>
              <a:t>Humans write instructions that machines can understand. The instructions are called code.</a:t>
            </a:r>
            <a:endParaRPr sz="4800">
              <a:latin typeface="Rubik"/>
              <a:ea typeface="Rubik"/>
              <a:cs typeface="Rubik"/>
              <a:sym typeface="Rubik"/>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89"/>
          <p:cNvPicPr preferRelativeResize="0"/>
          <p:nvPr/>
        </p:nvPicPr>
        <p:blipFill rotWithShape="1">
          <a:blip r:embed="rId3">
            <a:alphaModFix/>
          </a:blip>
          <a:srcRect t="13463" b="31153"/>
          <a:stretch/>
        </p:blipFill>
        <p:spPr>
          <a:xfrm>
            <a:off x="9144000" y="1665750"/>
            <a:ext cx="8369874" cy="6955425"/>
          </a:xfrm>
          <a:prstGeom prst="rect">
            <a:avLst/>
          </a:prstGeom>
          <a:noFill/>
          <a:ln>
            <a:noFill/>
          </a:ln>
        </p:spPr>
      </p:pic>
      <p:sp>
        <p:nvSpPr>
          <p:cNvPr id="570" name="Google Shape;570;p89"/>
          <p:cNvSpPr txBox="1"/>
          <p:nvPr/>
        </p:nvSpPr>
        <p:spPr>
          <a:xfrm>
            <a:off x="1077200" y="1824563"/>
            <a:ext cx="10210800" cy="66378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 sz="7360" b="1">
                <a:solidFill>
                  <a:srgbClr val="EF4523"/>
                </a:solidFill>
                <a:latin typeface="Bitter"/>
                <a:ea typeface="Bitter"/>
                <a:cs typeface="Bitter"/>
                <a:sym typeface="Bitter"/>
              </a:rPr>
              <a:t>Algorithm</a:t>
            </a:r>
            <a:endParaRPr sz="7360" b="1">
              <a:solidFill>
                <a:srgbClr val="EF4523"/>
              </a:solidFill>
              <a:latin typeface="Bitter"/>
              <a:ea typeface="Bitter"/>
              <a:cs typeface="Bitter"/>
              <a:sym typeface="Bitter"/>
            </a:endParaRPr>
          </a:p>
          <a:p>
            <a:pPr marL="0" lvl="0" indent="0" algn="ctr" rtl="0">
              <a:spcBef>
                <a:spcPts val="0"/>
              </a:spcBef>
              <a:spcAft>
                <a:spcPts val="0"/>
              </a:spcAft>
              <a:buNone/>
            </a:pPr>
            <a:endParaRPr sz="7360" b="1">
              <a:solidFill>
                <a:srgbClr val="EF4523"/>
              </a:solidFill>
              <a:latin typeface="Rubik"/>
              <a:ea typeface="Rubik"/>
              <a:cs typeface="Rubik"/>
              <a:sym typeface="Rubik"/>
            </a:endParaRPr>
          </a:p>
          <a:p>
            <a:pPr marL="0" lvl="0" indent="0" algn="ctr" rtl="0">
              <a:spcBef>
                <a:spcPts val="0"/>
              </a:spcBef>
              <a:spcAft>
                <a:spcPts val="0"/>
              </a:spcAft>
              <a:buNone/>
            </a:pPr>
            <a:r>
              <a:rPr lang="en" sz="6000">
                <a:solidFill>
                  <a:srgbClr val="EF4523"/>
                </a:solidFill>
                <a:latin typeface="Rubik"/>
                <a:ea typeface="Rubik"/>
                <a:cs typeface="Rubik"/>
                <a:sym typeface="Rubik"/>
              </a:rPr>
              <a:t>a set of steps or rules to follow in order to solve a problem or accomplish a specific goal</a:t>
            </a:r>
            <a:endParaRPr sz="6000">
              <a:solidFill>
                <a:srgbClr val="EF4523"/>
              </a:solidFill>
              <a:latin typeface="Rubik"/>
              <a:ea typeface="Rubik"/>
              <a:cs typeface="Rubik"/>
              <a:sym typeface="Rubik"/>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90"/>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The 3 Main Parts of an Algorithm</a:t>
            </a:r>
            <a:endParaRPr/>
          </a:p>
        </p:txBody>
      </p:sp>
      <p:pic>
        <p:nvPicPr>
          <p:cNvPr id="576" name="Google Shape;576;p90"/>
          <p:cNvPicPr preferRelativeResize="0"/>
          <p:nvPr/>
        </p:nvPicPr>
        <p:blipFill>
          <a:blip r:embed="rId3">
            <a:alphaModFix/>
          </a:blip>
          <a:stretch>
            <a:fillRect/>
          </a:stretch>
        </p:blipFill>
        <p:spPr>
          <a:xfrm>
            <a:off x="1732375" y="3292349"/>
            <a:ext cx="15309107" cy="3902000"/>
          </a:xfrm>
          <a:prstGeom prst="rect">
            <a:avLst/>
          </a:prstGeom>
          <a:noFill/>
          <a:ln>
            <a:noFill/>
          </a:ln>
        </p:spPr>
      </p:pic>
      <p:sp>
        <p:nvSpPr>
          <p:cNvPr id="577" name="Google Shape;577;p90"/>
          <p:cNvSpPr txBox="1"/>
          <p:nvPr/>
        </p:nvSpPr>
        <p:spPr>
          <a:xfrm>
            <a:off x="7376625" y="7657575"/>
            <a:ext cx="4020600" cy="9684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 sz="4200" b="1">
                <a:solidFill>
                  <a:srgbClr val="000000"/>
                </a:solidFill>
                <a:latin typeface="Bitter"/>
                <a:ea typeface="Bitter"/>
                <a:cs typeface="Bitter"/>
                <a:sym typeface="Bitter"/>
              </a:rPr>
              <a:t>“The process”</a:t>
            </a:r>
            <a:endParaRPr sz="4200" b="1">
              <a:solidFill>
                <a:srgbClr val="000000"/>
              </a:solidFill>
              <a:latin typeface="Bitter"/>
              <a:ea typeface="Bitter"/>
              <a:cs typeface="Bitter"/>
              <a:sym typeface="Bitte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91"/>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Recipe Writing Challenge</a:t>
            </a:r>
            <a:endParaRPr/>
          </a:p>
        </p:txBody>
      </p:sp>
      <p:sp>
        <p:nvSpPr>
          <p:cNvPr id="583" name="Google Shape;583;p91"/>
          <p:cNvSpPr txBox="1">
            <a:spLocks noGrp="1"/>
          </p:cNvSpPr>
          <p:nvPr>
            <p:ph type="body" idx="1"/>
          </p:nvPr>
        </p:nvSpPr>
        <p:spPr>
          <a:xfrm>
            <a:off x="623400" y="1955850"/>
            <a:ext cx="17041200" cy="7182000"/>
          </a:xfrm>
          <a:prstGeom prst="rect">
            <a:avLst/>
          </a:prstGeom>
        </p:spPr>
        <p:txBody>
          <a:bodyPr spcFirstLastPara="1" wrap="square" lIns="182850" tIns="182850" rIns="182850" bIns="182850" anchor="t" anchorCtr="0">
            <a:noAutofit/>
          </a:bodyPr>
          <a:lstStyle/>
          <a:p>
            <a:pPr marL="914400" lvl="0" indent="-762000" algn="l" rtl="0">
              <a:spcBef>
                <a:spcPts val="0"/>
              </a:spcBef>
              <a:spcAft>
                <a:spcPts val="0"/>
              </a:spcAft>
              <a:buClr>
                <a:schemeClr val="dk1"/>
              </a:buClr>
              <a:buSzPts val="4800"/>
              <a:buFont typeface="Rubik"/>
              <a:buAutoNum type="arabicPeriod"/>
            </a:pPr>
            <a:r>
              <a:rPr lang="en">
                <a:solidFill>
                  <a:schemeClr val="dk1"/>
                </a:solidFill>
              </a:rPr>
              <a:t>Write an algorithm for a recipe of your choice. </a:t>
            </a:r>
            <a:endParaRPr>
              <a:solidFill>
                <a:schemeClr val="dk1"/>
              </a:solidFill>
            </a:endParaRPr>
          </a:p>
          <a:p>
            <a:pPr marL="914400" lvl="0" indent="-762000" algn="l" rtl="0">
              <a:spcBef>
                <a:spcPts val="2000"/>
              </a:spcBef>
              <a:spcAft>
                <a:spcPts val="0"/>
              </a:spcAft>
              <a:buClr>
                <a:schemeClr val="dk1"/>
              </a:buClr>
              <a:buSzPts val="4800"/>
              <a:buFont typeface="Rubik"/>
              <a:buAutoNum type="arabicPeriod"/>
            </a:pPr>
            <a:r>
              <a:rPr lang="en">
                <a:solidFill>
                  <a:schemeClr val="dk1"/>
                </a:solidFill>
              </a:rPr>
              <a:t>Work with a partner to compare your algorithms. </a:t>
            </a:r>
            <a:endParaRPr>
              <a:solidFill>
                <a:schemeClr val="dk1"/>
              </a:solidFill>
            </a:endParaRPr>
          </a:p>
          <a:p>
            <a:pPr marL="1828800" lvl="1" indent="-762000" algn="l" rtl="0">
              <a:spcBef>
                <a:spcPts val="2000"/>
              </a:spcBef>
              <a:spcAft>
                <a:spcPts val="0"/>
              </a:spcAft>
              <a:buClr>
                <a:schemeClr val="dk1"/>
              </a:buClr>
              <a:buSzPts val="4800"/>
              <a:buFont typeface="Rubik"/>
              <a:buAutoNum type="alphaLcPeriod"/>
            </a:pPr>
            <a:r>
              <a:rPr lang="en">
                <a:solidFill>
                  <a:schemeClr val="dk1"/>
                </a:solidFill>
              </a:rPr>
              <a:t>What do your algorithms have in common?</a:t>
            </a:r>
            <a:endParaRPr>
              <a:solidFill>
                <a:schemeClr val="dk1"/>
              </a:solidFill>
            </a:endParaRPr>
          </a:p>
          <a:p>
            <a:pPr marL="1828800" lvl="1" indent="-762000" algn="l" rtl="0">
              <a:spcBef>
                <a:spcPts val="0"/>
              </a:spcBef>
              <a:spcAft>
                <a:spcPts val="0"/>
              </a:spcAft>
              <a:buClr>
                <a:schemeClr val="dk1"/>
              </a:buClr>
              <a:buSzPts val="4800"/>
              <a:buFont typeface="Rubik"/>
              <a:buAutoNum type="alphaLcPeriod"/>
            </a:pPr>
            <a:r>
              <a:rPr lang="en">
                <a:solidFill>
                  <a:schemeClr val="dk1"/>
                </a:solidFill>
              </a:rPr>
              <a:t>What is different?</a:t>
            </a:r>
            <a:endParaRPr>
              <a:solidFill>
                <a:schemeClr val="dk1"/>
              </a:solidFill>
            </a:endParaRPr>
          </a:p>
          <a:p>
            <a:pPr marL="1828800" lvl="1" indent="-762000" algn="l" rtl="0">
              <a:spcBef>
                <a:spcPts val="0"/>
              </a:spcBef>
              <a:spcAft>
                <a:spcPts val="0"/>
              </a:spcAft>
              <a:buClr>
                <a:schemeClr val="dk1"/>
              </a:buClr>
              <a:buSzPts val="4800"/>
              <a:buFont typeface="Rubik"/>
              <a:buAutoNum type="alphaLcPeriod"/>
            </a:pPr>
            <a:r>
              <a:rPr lang="en">
                <a:solidFill>
                  <a:schemeClr val="dk1"/>
                </a:solidFill>
              </a:rPr>
              <a:t>If you had to name your algorithm without using “best,” what word would you pick?</a:t>
            </a:r>
            <a:endParaRPr>
              <a:solidFill>
                <a:schemeClr val="dk1"/>
              </a:solidFill>
            </a:endParaRPr>
          </a:p>
          <a:p>
            <a:pPr marL="1828800" lvl="1" indent="-762000" algn="l" rtl="0">
              <a:spcBef>
                <a:spcPts val="0"/>
              </a:spcBef>
              <a:spcAft>
                <a:spcPts val="0"/>
              </a:spcAft>
              <a:buClr>
                <a:schemeClr val="dk1"/>
              </a:buClr>
              <a:buSzPts val="4800"/>
              <a:buFont typeface="Rubik"/>
              <a:buAutoNum type="alphaLcPeriod"/>
            </a:pPr>
            <a:r>
              <a:rPr lang="en">
                <a:solidFill>
                  <a:schemeClr val="dk1"/>
                </a:solidFill>
              </a:rPr>
              <a:t>(Examples: "tidiest," "tastiest," "most fun")</a:t>
            </a:r>
            <a:endParaRPr>
              <a:solidFill>
                <a:schemeClr val="dk1"/>
              </a:solidFill>
            </a:endParaRPr>
          </a:p>
          <a:p>
            <a:pPr marL="914400" lvl="0" indent="-762000" algn="l" rtl="0">
              <a:spcBef>
                <a:spcPts val="2000"/>
              </a:spcBef>
              <a:spcAft>
                <a:spcPts val="0"/>
              </a:spcAft>
              <a:buClr>
                <a:schemeClr val="dk1"/>
              </a:buClr>
              <a:buSzPts val="4800"/>
              <a:buFont typeface="Rubik"/>
              <a:buAutoNum type="arabicPeriod"/>
            </a:pPr>
            <a:r>
              <a:rPr lang="en">
                <a:solidFill>
                  <a:schemeClr val="dk1"/>
                </a:solidFill>
              </a:rPr>
              <a:t>Return to your seats when you are done for a class discussion! </a:t>
            </a:r>
            <a:endParaRPr>
              <a:solidFill>
                <a:schemeClr val="dk1"/>
              </a:solidFill>
            </a:endParaRPr>
          </a:p>
          <a:p>
            <a:pPr marL="0" lvl="0" indent="0" algn="l" rtl="0">
              <a:spcBef>
                <a:spcPts val="0"/>
              </a:spcBef>
              <a:spcAft>
                <a:spcPts val="2400"/>
              </a:spcAft>
              <a:buNone/>
            </a:pPr>
            <a:endParaRPr/>
          </a:p>
        </p:txBody>
      </p:sp>
      <p:pic>
        <p:nvPicPr>
          <p:cNvPr id="584" name="Google Shape;584;p91" descr="Chef hat and apron vector, Barbecue related filled style editable stroke icon (Provided by Getty Images)"/>
          <p:cNvPicPr preferRelativeResize="0"/>
          <p:nvPr/>
        </p:nvPicPr>
        <p:blipFill rotWithShape="1">
          <a:blip r:embed="rId3">
            <a:alphaModFix/>
          </a:blip>
          <a:srcRect l="8883"/>
          <a:stretch/>
        </p:blipFill>
        <p:spPr>
          <a:xfrm>
            <a:off x="15965725" y="0"/>
            <a:ext cx="2322273" cy="25486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92"/>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Recipe Writing Challenge</a:t>
            </a:r>
            <a:endParaRPr/>
          </a:p>
        </p:txBody>
      </p:sp>
      <p:sp>
        <p:nvSpPr>
          <p:cNvPr id="590" name="Google Shape;590;p92"/>
          <p:cNvSpPr txBox="1">
            <a:spLocks noGrp="1"/>
          </p:cNvSpPr>
          <p:nvPr>
            <p:ph type="body" idx="1"/>
          </p:nvPr>
        </p:nvSpPr>
        <p:spPr>
          <a:xfrm>
            <a:off x="623400" y="1955850"/>
            <a:ext cx="17041200" cy="7182000"/>
          </a:xfrm>
          <a:prstGeom prst="rect">
            <a:avLst/>
          </a:prstGeom>
        </p:spPr>
        <p:txBody>
          <a:bodyPr spcFirstLastPara="1" wrap="square" lIns="182850" tIns="182850" rIns="182850" bIns="182850" anchor="t" anchorCtr="0">
            <a:noAutofit/>
          </a:bodyPr>
          <a:lstStyle/>
          <a:p>
            <a:pPr marL="914400" lvl="0" indent="-762000" algn="l" rtl="0">
              <a:lnSpc>
                <a:spcPct val="115000"/>
              </a:lnSpc>
              <a:spcBef>
                <a:spcPts val="0"/>
              </a:spcBef>
              <a:spcAft>
                <a:spcPts val="0"/>
              </a:spcAft>
              <a:buClr>
                <a:schemeClr val="dk1"/>
              </a:buClr>
              <a:buSzPts val="4800"/>
              <a:buFont typeface="Rubik"/>
              <a:buChar char="❏"/>
            </a:pPr>
            <a:r>
              <a:rPr lang="en" b="1">
                <a:solidFill>
                  <a:schemeClr val="dk1"/>
                </a:solidFill>
              </a:rPr>
              <a:t>Tidiness</a:t>
            </a:r>
            <a:r>
              <a:rPr lang="en">
                <a:solidFill>
                  <a:schemeClr val="dk1"/>
                </a:solidFill>
              </a:rPr>
              <a:t> – Did you include steps to clean up after making your recipe?</a:t>
            </a:r>
            <a:endParaRPr>
              <a:solidFill>
                <a:schemeClr val="dk1"/>
              </a:solidFill>
            </a:endParaRPr>
          </a:p>
          <a:p>
            <a:pPr marL="914400" lvl="0" indent="-762000" algn="l" rtl="0">
              <a:lnSpc>
                <a:spcPct val="115000"/>
              </a:lnSpc>
              <a:spcBef>
                <a:spcPts val="0"/>
              </a:spcBef>
              <a:spcAft>
                <a:spcPts val="0"/>
              </a:spcAft>
              <a:buClr>
                <a:schemeClr val="dk1"/>
              </a:buClr>
              <a:buSzPts val="4800"/>
              <a:buFont typeface="Rubik"/>
              <a:buChar char="❏"/>
            </a:pPr>
            <a:r>
              <a:rPr lang="en" b="1">
                <a:solidFill>
                  <a:schemeClr val="dk1"/>
                </a:solidFill>
              </a:rPr>
              <a:t>Taste</a:t>
            </a:r>
            <a:r>
              <a:rPr lang="en">
                <a:solidFill>
                  <a:schemeClr val="dk1"/>
                </a:solidFill>
              </a:rPr>
              <a:t> – Did you specify how much of an ingredient to use for the best flavor?</a:t>
            </a:r>
            <a:endParaRPr>
              <a:solidFill>
                <a:schemeClr val="dk1"/>
              </a:solidFill>
            </a:endParaRPr>
          </a:p>
          <a:p>
            <a:pPr marL="914400" lvl="0" indent="-762000" algn="l" rtl="0">
              <a:lnSpc>
                <a:spcPct val="115000"/>
              </a:lnSpc>
              <a:spcBef>
                <a:spcPts val="0"/>
              </a:spcBef>
              <a:spcAft>
                <a:spcPts val="0"/>
              </a:spcAft>
              <a:buClr>
                <a:schemeClr val="dk1"/>
              </a:buClr>
              <a:buSzPts val="4800"/>
              <a:buFont typeface="Rubik"/>
              <a:buChar char="❏"/>
            </a:pPr>
            <a:r>
              <a:rPr lang="en" b="1">
                <a:solidFill>
                  <a:schemeClr val="dk1"/>
                </a:solidFill>
              </a:rPr>
              <a:t>Fun/Creativity</a:t>
            </a:r>
            <a:r>
              <a:rPr lang="en">
                <a:solidFill>
                  <a:schemeClr val="dk1"/>
                </a:solidFill>
              </a:rPr>
              <a:t> – Did you cut your final product into a special shape or design or add anything special? </a:t>
            </a:r>
            <a:endParaRPr>
              <a:solidFill>
                <a:schemeClr val="dk1"/>
              </a:solidFill>
            </a:endParaRPr>
          </a:p>
          <a:p>
            <a:pPr marL="914400" lvl="0" indent="-762000" algn="l" rtl="0">
              <a:lnSpc>
                <a:spcPct val="115000"/>
              </a:lnSpc>
              <a:spcBef>
                <a:spcPts val="0"/>
              </a:spcBef>
              <a:spcAft>
                <a:spcPts val="0"/>
              </a:spcAft>
              <a:buClr>
                <a:schemeClr val="dk1"/>
              </a:buClr>
              <a:buSzPts val="4800"/>
              <a:buFont typeface="Rubik"/>
              <a:buChar char="❏"/>
            </a:pPr>
            <a:r>
              <a:rPr lang="en" b="1">
                <a:solidFill>
                  <a:schemeClr val="dk1"/>
                </a:solidFill>
              </a:rPr>
              <a:t>Speed</a:t>
            </a:r>
            <a:r>
              <a:rPr lang="en">
                <a:solidFill>
                  <a:schemeClr val="dk1"/>
                </a:solidFill>
              </a:rPr>
              <a:t> – Did you focus on making the recipe as fast as possible?</a:t>
            </a:r>
            <a:endParaRPr sz="540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2400"/>
              </a:spcAft>
              <a:buNone/>
            </a:pPr>
            <a:endParaRPr/>
          </a:p>
        </p:txBody>
      </p:sp>
      <p:pic>
        <p:nvPicPr>
          <p:cNvPr id="591" name="Google Shape;591;p92" descr="Chef hat and apron vector, Barbecue related filled style editable stroke icon (Provided by Getty Images)"/>
          <p:cNvPicPr preferRelativeResize="0"/>
          <p:nvPr/>
        </p:nvPicPr>
        <p:blipFill rotWithShape="1">
          <a:blip r:embed="rId3">
            <a:alphaModFix/>
          </a:blip>
          <a:srcRect l="8883"/>
          <a:stretch/>
        </p:blipFill>
        <p:spPr>
          <a:xfrm>
            <a:off x="15965725" y="0"/>
            <a:ext cx="2322273" cy="25486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93"/>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sz="6000"/>
              <a:t>What does the word optimized mean?</a:t>
            </a:r>
            <a:endParaRPr sz="6000"/>
          </a:p>
        </p:txBody>
      </p:sp>
      <p:sp>
        <p:nvSpPr>
          <p:cNvPr id="597" name="Google Shape;597;p93"/>
          <p:cNvSpPr txBox="1">
            <a:spLocks noGrp="1"/>
          </p:cNvSpPr>
          <p:nvPr>
            <p:ph type="body" idx="1"/>
          </p:nvPr>
        </p:nvSpPr>
        <p:spPr>
          <a:xfrm>
            <a:off x="623400" y="1955850"/>
            <a:ext cx="17041200" cy="77505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i="1">
                <a:solidFill>
                  <a:schemeClr val="dk1"/>
                </a:solidFill>
              </a:rPr>
              <a:t>Did anyone clean up after making their recipe?</a:t>
            </a:r>
            <a:r>
              <a:rPr lang="en">
                <a:solidFill>
                  <a:schemeClr val="dk1"/>
                </a:solidFill>
              </a:rPr>
              <a:t> → </a:t>
            </a:r>
            <a:r>
              <a:rPr lang="en" b="1">
                <a:solidFill>
                  <a:schemeClr val="dk1"/>
                </a:solidFill>
              </a:rPr>
              <a:t>Optimizing for tidiness</a:t>
            </a:r>
            <a:endParaRPr b="1">
              <a:solidFill>
                <a:schemeClr val="dk1"/>
              </a:solidFill>
            </a:endParaRPr>
          </a:p>
          <a:p>
            <a:pPr marL="0" lvl="0" indent="0" algn="l" rtl="0">
              <a:spcBef>
                <a:spcPts val="3500"/>
              </a:spcBef>
              <a:spcAft>
                <a:spcPts val="0"/>
              </a:spcAft>
              <a:buClr>
                <a:schemeClr val="dk1"/>
              </a:buClr>
              <a:buSzPts val="1100"/>
              <a:buFont typeface="Arial"/>
              <a:buNone/>
            </a:pPr>
            <a:r>
              <a:rPr lang="en" i="1">
                <a:solidFill>
                  <a:schemeClr val="dk1"/>
                </a:solidFill>
              </a:rPr>
              <a:t>Did anyone do anything extra? Cut it into fun shapes?</a:t>
            </a:r>
            <a:r>
              <a:rPr lang="en">
                <a:solidFill>
                  <a:schemeClr val="dk1"/>
                </a:solidFill>
              </a:rPr>
              <a:t> → </a:t>
            </a:r>
            <a:r>
              <a:rPr lang="en" b="1">
                <a:solidFill>
                  <a:schemeClr val="dk1"/>
                </a:solidFill>
              </a:rPr>
              <a:t>Optimizing for playfulness</a:t>
            </a:r>
            <a:endParaRPr b="1">
              <a:solidFill>
                <a:schemeClr val="dk1"/>
              </a:solidFill>
            </a:endParaRPr>
          </a:p>
          <a:p>
            <a:pPr marL="0" lvl="0" indent="0" algn="l" rtl="0">
              <a:spcBef>
                <a:spcPts val="3500"/>
              </a:spcBef>
              <a:spcAft>
                <a:spcPts val="0"/>
              </a:spcAft>
              <a:buNone/>
            </a:pPr>
            <a:r>
              <a:rPr lang="en" i="1">
                <a:solidFill>
                  <a:schemeClr val="dk1"/>
                </a:solidFill>
              </a:rPr>
              <a:t>Did anyone add ingredients in a special way?</a:t>
            </a:r>
            <a:r>
              <a:rPr lang="en">
                <a:solidFill>
                  <a:schemeClr val="dk1"/>
                </a:solidFill>
              </a:rPr>
              <a:t> → </a:t>
            </a:r>
            <a:r>
              <a:rPr lang="en" b="1">
                <a:solidFill>
                  <a:schemeClr val="dk1"/>
                </a:solidFill>
              </a:rPr>
              <a:t>Optimizing for taste</a:t>
            </a:r>
            <a:endParaRPr b="1">
              <a:solidFill>
                <a:schemeClr val="dk1"/>
              </a:solidFill>
            </a:endParaRPr>
          </a:p>
          <a:p>
            <a:pPr marL="0" lvl="0" indent="0" algn="l" rtl="0">
              <a:spcBef>
                <a:spcPts val="3500"/>
              </a:spcBef>
              <a:spcAft>
                <a:spcPts val="0"/>
              </a:spcAft>
              <a:buNone/>
            </a:pPr>
            <a:r>
              <a:rPr lang="en" sz="4600">
                <a:solidFill>
                  <a:schemeClr val="dk1"/>
                </a:solidFill>
              </a:rPr>
              <a:t>Did anyone set a time to steps?</a:t>
            </a:r>
            <a:r>
              <a:rPr lang="en">
                <a:solidFill>
                  <a:schemeClr val="dk1"/>
                </a:solidFill>
              </a:rPr>
              <a:t>→ </a:t>
            </a:r>
            <a:r>
              <a:rPr lang="en" b="1">
                <a:solidFill>
                  <a:schemeClr val="dk1"/>
                </a:solidFill>
              </a:rPr>
              <a:t>Optimizing for speed</a:t>
            </a:r>
            <a:endParaRPr sz="3600">
              <a:solidFill>
                <a:schemeClr val="dk2"/>
              </a:solidFill>
              <a:latin typeface="Arial"/>
              <a:ea typeface="Arial"/>
              <a:cs typeface="Arial"/>
              <a:sym typeface="Arial"/>
            </a:endParaRPr>
          </a:p>
          <a:p>
            <a:pPr marL="0" lvl="0" indent="0" algn="l" rtl="0">
              <a:spcBef>
                <a:spcPts val="3500"/>
              </a:spcBef>
              <a:spcAft>
                <a:spcPts val="3500"/>
              </a:spcAft>
              <a:buNone/>
            </a:pPr>
            <a:endParaRPr>
              <a:solidFill>
                <a:schemeClr val="dk1"/>
              </a:solidFill>
            </a:endParaRPr>
          </a:p>
        </p:txBody>
      </p:sp>
      <p:pic>
        <p:nvPicPr>
          <p:cNvPr id="598" name="Google Shape;598;p93" descr="Chef hat and apron vector, Barbecue related filled style editable stroke icon (Provided by Getty Images)"/>
          <p:cNvPicPr preferRelativeResize="0"/>
          <p:nvPr/>
        </p:nvPicPr>
        <p:blipFill rotWithShape="1">
          <a:blip r:embed="rId3">
            <a:alphaModFix/>
          </a:blip>
          <a:srcRect l="8883"/>
          <a:stretch/>
        </p:blipFill>
        <p:spPr>
          <a:xfrm>
            <a:off x="15965725" y="0"/>
            <a:ext cx="2322273" cy="25486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94"/>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Algorithms in the Real World</a:t>
            </a:r>
            <a:endParaRPr/>
          </a:p>
        </p:txBody>
      </p:sp>
      <p:sp>
        <p:nvSpPr>
          <p:cNvPr id="604" name="Google Shape;604;p94"/>
          <p:cNvSpPr txBox="1"/>
          <p:nvPr/>
        </p:nvSpPr>
        <p:spPr>
          <a:xfrm>
            <a:off x="12625575" y="9301908"/>
            <a:ext cx="4403700" cy="735000"/>
          </a:xfrm>
          <a:prstGeom prst="rect">
            <a:avLst/>
          </a:prstGeom>
          <a:noFill/>
          <a:ln>
            <a:noFill/>
          </a:ln>
        </p:spPr>
        <p:txBody>
          <a:bodyPr spcFirstLastPara="1" wrap="square" lIns="170725" tIns="170725" rIns="170725" bIns="170725" anchor="ctr" anchorCtr="0">
            <a:noAutofit/>
          </a:bodyPr>
          <a:lstStyle/>
          <a:p>
            <a:pPr marL="0" lvl="0" indent="0" algn="r" rtl="0">
              <a:spcBef>
                <a:spcPts val="0"/>
              </a:spcBef>
              <a:spcAft>
                <a:spcPts val="0"/>
              </a:spcAft>
              <a:buNone/>
            </a:pPr>
            <a:fld id="{00000000-1234-1234-1234-123412341234}" type="slidenum">
              <a:rPr lang="en" sz="1867">
                <a:solidFill>
                  <a:srgbClr val="595959"/>
                </a:solidFill>
              </a:rPr>
              <a:t>56</a:t>
            </a:fld>
            <a:endParaRPr sz="1867">
              <a:solidFill>
                <a:srgbClr val="595959"/>
              </a:solidFill>
            </a:endParaRPr>
          </a:p>
        </p:txBody>
      </p:sp>
      <p:sp>
        <p:nvSpPr>
          <p:cNvPr id="605" name="Google Shape;605;p94"/>
          <p:cNvSpPr txBox="1"/>
          <p:nvPr/>
        </p:nvSpPr>
        <p:spPr>
          <a:xfrm>
            <a:off x="2618298" y="8040693"/>
            <a:ext cx="11398200" cy="1680000"/>
          </a:xfrm>
          <a:prstGeom prst="rect">
            <a:avLst/>
          </a:prstGeom>
          <a:noFill/>
          <a:ln>
            <a:noFill/>
          </a:ln>
        </p:spPr>
        <p:txBody>
          <a:bodyPr spcFirstLastPara="1" wrap="square" lIns="170725" tIns="170725" rIns="170725" bIns="170725" anchor="t" anchorCtr="0">
            <a:noAutofit/>
          </a:bodyPr>
          <a:lstStyle/>
          <a:p>
            <a:pPr marL="0" lvl="0" indent="0" algn="l" rtl="0">
              <a:spcBef>
                <a:spcPts val="0"/>
              </a:spcBef>
              <a:spcAft>
                <a:spcPts val="0"/>
              </a:spcAft>
              <a:buNone/>
            </a:pPr>
            <a:endParaRPr sz="3361">
              <a:solidFill>
                <a:srgbClr val="595959"/>
              </a:solidFill>
            </a:endParaRPr>
          </a:p>
        </p:txBody>
      </p:sp>
      <p:sp>
        <p:nvSpPr>
          <p:cNvPr id="606" name="Google Shape;606;p94"/>
          <p:cNvSpPr txBox="1"/>
          <p:nvPr/>
        </p:nvSpPr>
        <p:spPr>
          <a:xfrm>
            <a:off x="7208513" y="7520550"/>
            <a:ext cx="3753900" cy="904200"/>
          </a:xfrm>
          <a:prstGeom prst="rect">
            <a:avLst/>
          </a:prstGeom>
          <a:noFill/>
          <a:ln>
            <a:noFill/>
          </a:ln>
        </p:spPr>
        <p:txBody>
          <a:bodyPr spcFirstLastPara="1" wrap="square" lIns="170725" tIns="170725" rIns="170725" bIns="170725" anchor="t" anchorCtr="0">
            <a:noAutofit/>
          </a:bodyPr>
          <a:lstStyle/>
          <a:p>
            <a:pPr marL="0" lvl="0" indent="0" algn="l" rtl="0">
              <a:spcBef>
                <a:spcPts val="0"/>
              </a:spcBef>
              <a:spcAft>
                <a:spcPts val="0"/>
              </a:spcAft>
              <a:buNone/>
            </a:pPr>
            <a:endParaRPr sz="3921" b="1">
              <a:solidFill>
                <a:srgbClr val="000000"/>
              </a:solidFill>
              <a:latin typeface="Bitter"/>
              <a:ea typeface="Bitter"/>
              <a:cs typeface="Bitter"/>
              <a:sym typeface="Bitter"/>
            </a:endParaRPr>
          </a:p>
        </p:txBody>
      </p:sp>
      <p:sp>
        <p:nvSpPr>
          <p:cNvPr id="607" name="Google Shape;607;p94"/>
          <p:cNvSpPr txBox="1"/>
          <p:nvPr/>
        </p:nvSpPr>
        <p:spPr>
          <a:xfrm>
            <a:off x="3714652" y="2427887"/>
            <a:ext cx="13125300" cy="6535200"/>
          </a:xfrm>
          <a:prstGeom prst="rect">
            <a:avLst/>
          </a:prstGeom>
          <a:noFill/>
          <a:ln>
            <a:noFill/>
          </a:ln>
        </p:spPr>
        <p:txBody>
          <a:bodyPr spcFirstLastPara="1" wrap="square" lIns="170725" tIns="170725" rIns="170725" bIns="170725" anchor="t" anchorCtr="0">
            <a:noAutofit/>
          </a:bodyPr>
          <a:lstStyle/>
          <a:p>
            <a:pPr marL="0" lvl="0" indent="0" algn="l" rtl="0">
              <a:lnSpc>
                <a:spcPct val="115000"/>
              </a:lnSpc>
              <a:spcBef>
                <a:spcPts val="0"/>
              </a:spcBef>
              <a:spcAft>
                <a:spcPts val="0"/>
              </a:spcAft>
              <a:buNone/>
            </a:pPr>
            <a:endParaRPr sz="5041"/>
          </a:p>
          <a:p>
            <a:pPr marL="0" lvl="0" indent="0" algn="l" rtl="0">
              <a:spcBef>
                <a:spcPts val="0"/>
              </a:spcBef>
              <a:spcAft>
                <a:spcPts val="0"/>
              </a:spcAft>
              <a:buNone/>
            </a:pPr>
            <a:endParaRPr sz="4481">
              <a:solidFill>
                <a:srgbClr val="000000"/>
              </a:solidFill>
              <a:latin typeface="Rubik"/>
              <a:ea typeface="Rubik"/>
              <a:cs typeface="Rubik"/>
              <a:sym typeface="Rubik"/>
            </a:endParaRPr>
          </a:p>
        </p:txBody>
      </p:sp>
      <p:pic>
        <p:nvPicPr>
          <p:cNvPr id="608" name="Google Shape;608;p94"/>
          <p:cNvPicPr preferRelativeResize="0"/>
          <p:nvPr/>
        </p:nvPicPr>
        <p:blipFill rotWithShape="1">
          <a:blip r:embed="rId3">
            <a:alphaModFix/>
          </a:blip>
          <a:srcRect r="7535"/>
          <a:stretch/>
        </p:blipFill>
        <p:spPr>
          <a:xfrm>
            <a:off x="8435207" y="2351187"/>
            <a:ext cx="8594093" cy="7602349"/>
          </a:xfrm>
          <a:prstGeom prst="rect">
            <a:avLst/>
          </a:prstGeom>
          <a:noFill/>
          <a:ln>
            <a:noFill/>
          </a:ln>
        </p:spPr>
      </p:pic>
      <p:pic>
        <p:nvPicPr>
          <p:cNvPr id="609" name="Google Shape;609;p94"/>
          <p:cNvPicPr preferRelativeResize="0"/>
          <p:nvPr/>
        </p:nvPicPr>
        <p:blipFill rotWithShape="1">
          <a:blip r:embed="rId4">
            <a:alphaModFix/>
          </a:blip>
          <a:srcRect l="15526"/>
          <a:stretch/>
        </p:blipFill>
        <p:spPr>
          <a:xfrm>
            <a:off x="166078" y="2304340"/>
            <a:ext cx="7858087" cy="7695994"/>
          </a:xfrm>
          <a:prstGeom prst="rect">
            <a:avLst/>
          </a:prstGeom>
          <a:noFill/>
          <a:ln>
            <a:noFill/>
          </a:ln>
        </p:spPr>
      </p:pic>
      <p:sp>
        <p:nvSpPr>
          <p:cNvPr id="610" name="Google Shape;610;p94"/>
          <p:cNvSpPr/>
          <p:nvPr/>
        </p:nvSpPr>
        <p:spPr>
          <a:xfrm>
            <a:off x="152400" y="2081125"/>
            <a:ext cx="8248500" cy="8010900"/>
          </a:xfrm>
          <a:prstGeom prst="rect">
            <a:avLst/>
          </a:prstGeom>
          <a:noFill/>
          <a:ln w="142300" cap="flat" cmpd="sng">
            <a:solidFill>
              <a:srgbClr val="000000"/>
            </a:solidFill>
            <a:prstDash val="solid"/>
            <a:round/>
            <a:headEnd type="none" w="sm" len="sm"/>
            <a:tailEnd type="none" w="sm" len="sm"/>
          </a:ln>
        </p:spPr>
        <p:txBody>
          <a:bodyPr spcFirstLastPara="1" wrap="square" lIns="170725" tIns="170725" rIns="170725" bIns="170725" anchor="ctr" anchorCtr="0">
            <a:noAutofit/>
          </a:bodyPr>
          <a:lstStyle/>
          <a:p>
            <a:pPr marL="0" lvl="0" indent="0" algn="ctr" rtl="0">
              <a:spcBef>
                <a:spcPts val="0"/>
              </a:spcBef>
              <a:spcAft>
                <a:spcPts val="0"/>
              </a:spcAft>
              <a:buNone/>
            </a:pPr>
            <a:endParaRPr sz="2614"/>
          </a:p>
        </p:txBody>
      </p:sp>
      <p:sp>
        <p:nvSpPr>
          <p:cNvPr id="611" name="Google Shape;611;p94"/>
          <p:cNvSpPr/>
          <p:nvPr/>
        </p:nvSpPr>
        <p:spPr>
          <a:xfrm>
            <a:off x="8591735" y="2081125"/>
            <a:ext cx="8248500" cy="8010900"/>
          </a:xfrm>
          <a:prstGeom prst="rect">
            <a:avLst/>
          </a:prstGeom>
          <a:noFill/>
          <a:ln w="142300" cap="flat" cmpd="sng">
            <a:solidFill>
              <a:srgbClr val="000000"/>
            </a:solidFill>
            <a:prstDash val="solid"/>
            <a:round/>
            <a:headEnd type="none" w="sm" len="sm"/>
            <a:tailEnd type="none" w="sm" len="sm"/>
          </a:ln>
        </p:spPr>
        <p:txBody>
          <a:bodyPr spcFirstLastPara="1" wrap="square" lIns="170725" tIns="170725" rIns="170725" bIns="170725" anchor="ctr" anchorCtr="0">
            <a:noAutofit/>
          </a:bodyPr>
          <a:lstStyle/>
          <a:p>
            <a:pPr marL="0" lvl="0" indent="0" algn="ctr" rtl="0">
              <a:spcBef>
                <a:spcPts val="0"/>
              </a:spcBef>
              <a:spcAft>
                <a:spcPts val="0"/>
              </a:spcAft>
              <a:buNone/>
            </a:pPr>
            <a:endParaRPr sz="2614"/>
          </a:p>
        </p:txBody>
      </p:sp>
      <p:sp>
        <p:nvSpPr>
          <p:cNvPr id="612" name="Google Shape;612;p94"/>
          <p:cNvSpPr txBox="1"/>
          <p:nvPr/>
        </p:nvSpPr>
        <p:spPr>
          <a:xfrm>
            <a:off x="13782375" y="1354050"/>
            <a:ext cx="3057600" cy="7350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 sz="3000" i="1">
                <a:solidFill>
                  <a:srgbClr val="595959"/>
                </a:solidFill>
                <a:latin typeface="Rubik"/>
                <a:ea typeface="Rubik"/>
                <a:cs typeface="Rubik"/>
                <a:sym typeface="Rubik"/>
              </a:rPr>
              <a:t>Incognito tab</a:t>
            </a:r>
            <a:endParaRPr sz="3000" i="1">
              <a:solidFill>
                <a:srgbClr val="595959"/>
              </a:solidFill>
              <a:latin typeface="Rubik"/>
              <a:ea typeface="Rubik"/>
              <a:cs typeface="Rubik"/>
              <a:sym typeface="Rubik"/>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95"/>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Algorithms in the Real World</a:t>
            </a:r>
            <a:endParaRPr/>
          </a:p>
        </p:txBody>
      </p:sp>
      <p:sp>
        <p:nvSpPr>
          <p:cNvPr id="618" name="Google Shape;618;p95"/>
          <p:cNvSpPr txBox="1">
            <a:spLocks noGrp="1"/>
          </p:cNvSpPr>
          <p:nvPr>
            <p:ph type="body" idx="1"/>
          </p:nvPr>
        </p:nvSpPr>
        <p:spPr>
          <a:xfrm>
            <a:off x="623400" y="1955850"/>
            <a:ext cx="8811000" cy="7182000"/>
          </a:xfrm>
          <a:prstGeom prst="rect">
            <a:avLst/>
          </a:prstGeom>
        </p:spPr>
        <p:txBody>
          <a:bodyPr spcFirstLastPara="1" wrap="square" lIns="182850" tIns="182850" rIns="182850" bIns="182850" anchor="t" anchorCtr="0">
            <a:noAutofit/>
          </a:bodyPr>
          <a:lstStyle/>
          <a:p>
            <a:pPr marL="0" lvl="0" indent="0" algn="l" rtl="0">
              <a:lnSpc>
                <a:spcPct val="115000"/>
              </a:lnSpc>
              <a:spcBef>
                <a:spcPts val="2400"/>
              </a:spcBef>
              <a:spcAft>
                <a:spcPts val="0"/>
              </a:spcAft>
              <a:buClr>
                <a:schemeClr val="dk1"/>
              </a:buClr>
              <a:buSzPts val="1100"/>
              <a:buFont typeface="Arial"/>
              <a:buNone/>
            </a:pPr>
            <a:r>
              <a:rPr lang="en" sz="4200" b="1">
                <a:solidFill>
                  <a:schemeClr val="dk1"/>
                </a:solidFill>
                <a:latin typeface="Bitter"/>
                <a:ea typeface="Bitter"/>
                <a:cs typeface="Bitter"/>
                <a:sym typeface="Bitter"/>
              </a:rPr>
              <a:t>Imagine two Tik Tok users:</a:t>
            </a:r>
            <a:endParaRPr sz="4200" b="1">
              <a:solidFill>
                <a:schemeClr val="dk1"/>
              </a:solidFill>
              <a:latin typeface="Bitter"/>
              <a:ea typeface="Bitter"/>
              <a:cs typeface="Bitter"/>
              <a:sym typeface="Bitter"/>
            </a:endParaRPr>
          </a:p>
          <a:p>
            <a:pPr marL="0" lvl="0" indent="0" algn="l" rtl="0">
              <a:lnSpc>
                <a:spcPct val="115000"/>
              </a:lnSpc>
              <a:spcBef>
                <a:spcPts val="2400"/>
              </a:spcBef>
              <a:spcAft>
                <a:spcPts val="0"/>
              </a:spcAft>
              <a:buClr>
                <a:schemeClr val="dk1"/>
              </a:buClr>
              <a:buSzPts val="1100"/>
              <a:buFont typeface="Arial"/>
              <a:buNone/>
            </a:pPr>
            <a:br>
              <a:rPr lang="en" sz="3200">
                <a:solidFill>
                  <a:schemeClr val="dk1"/>
                </a:solidFill>
              </a:rPr>
            </a:br>
            <a:r>
              <a:rPr lang="en" sz="4200">
                <a:solidFill>
                  <a:schemeClr val="dk1"/>
                </a:solidFill>
              </a:rPr>
              <a:t>📱 A 12-year-old student interested in science and crafts.</a:t>
            </a:r>
            <a:br>
              <a:rPr lang="en" sz="4200">
                <a:solidFill>
                  <a:schemeClr val="dk1"/>
                </a:solidFill>
              </a:rPr>
            </a:br>
            <a:r>
              <a:rPr lang="en" sz="4200">
                <a:solidFill>
                  <a:schemeClr val="dk1"/>
                </a:solidFill>
              </a:rPr>
              <a:t>📱 A 22-year-old college student interested in news and fitness.</a:t>
            </a:r>
            <a:endParaRPr sz="4200">
              <a:solidFill>
                <a:schemeClr val="dk1"/>
              </a:solidFill>
            </a:endParaRPr>
          </a:p>
          <a:p>
            <a:pPr marL="0" lvl="0" indent="0" algn="l" rtl="0">
              <a:lnSpc>
                <a:spcPct val="115000"/>
              </a:lnSpc>
              <a:spcBef>
                <a:spcPts val="2400"/>
              </a:spcBef>
              <a:spcAft>
                <a:spcPts val="0"/>
              </a:spcAft>
              <a:buClr>
                <a:schemeClr val="dk1"/>
              </a:buClr>
              <a:buSzPts val="1100"/>
              <a:buFont typeface="Arial"/>
              <a:buNone/>
            </a:pPr>
            <a:r>
              <a:rPr lang="en" sz="4200">
                <a:solidFill>
                  <a:schemeClr val="dk1"/>
                </a:solidFill>
              </a:rPr>
              <a:t>What happens when they search "healthy eating" on TikTok?</a:t>
            </a:r>
            <a:endParaRPr>
              <a:solidFill>
                <a:schemeClr val="dk1"/>
              </a:solidFill>
            </a:endParaRPr>
          </a:p>
          <a:p>
            <a:pPr marL="0" lvl="0" indent="0" algn="l" rtl="0">
              <a:spcBef>
                <a:spcPts val="400"/>
              </a:spcBef>
              <a:spcAft>
                <a:spcPts val="2400"/>
              </a:spcAft>
              <a:buNone/>
            </a:pPr>
            <a:endParaRPr/>
          </a:p>
        </p:txBody>
      </p:sp>
      <p:pic>
        <p:nvPicPr>
          <p:cNvPr id="619" name="Google Shape;619;p95" title="Your paragraph text.mp4">
            <a:hlinkClick r:id="rId3"/>
          </p:cNvPr>
          <p:cNvPicPr preferRelativeResize="0"/>
          <p:nvPr/>
        </p:nvPicPr>
        <p:blipFill>
          <a:blip r:embed="rId4">
            <a:alphaModFix/>
          </a:blip>
          <a:stretch>
            <a:fillRect/>
          </a:stretch>
        </p:blipFill>
        <p:spPr>
          <a:xfrm>
            <a:off x="9434400" y="2063100"/>
            <a:ext cx="8617750" cy="64632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96"/>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Algorithms in the Real World</a:t>
            </a:r>
            <a:endParaRPr/>
          </a:p>
        </p:txBody>
      </p:sp>
      <p:sp>
        <p:nvSpPr>
          <p:cNvPr id="625" name="Google Shape;625;p96"/>
          <p:cNvSpPr txBox="1">
            <a:spLocks noGrp="1"/>
          </p:cNvSpPr>
          <p:nvPr>
            <p:ph type="body" idx="1"/>
          </p:nvPr>
        </p:nvSpPr>
        <p:spPr>
          <a:xfrm>
            <a:off x="623400" y="1955850"/>
            <a:ext cx="17041200" cy="5460000"/>
          </a:xfrm>
          <a:prstGeom prst="rect">
            <a:avLst/>
          </a:prstGeom>
        </p:spPr>
        <p:txBody>
          <a:bodyPr spcFirstLastPara="1" wrap="square" lIns="182850" tIns="182850" rIns="182850" bIns="182850" anchor="t" anchorCtr="0">
            <a:noAutofit/>
          </a:bodyPr>
          <a:lstStyle/>
          <a:p>
            <a:pPr marL="0" lvl="0" indent="0" algn="ctr" rtl="0">
              <a:spcBef>
                <a:spcPts val="0"/>
              </a:spcBef>
              <a:spcAft>
                <a:spcPts val="0"/>
              </a:spcAft>
              <a:buClr>
                <a:schemeClr val="dk1"/>
              </a:buClr>
              <a:buSzPts val="1100"/>
              <a:buFont typeface="Arial"/>
              <a:buNone/>
            </a:pPr>
            <a:r>
              <a:rPr lang="en" b="1">
                <a:solidFill>
                  <a:schemeClr val="dk1"/>
                </a:solidFill>
              </a:rPr>
              <a:t>AI algorithms </a:t>
            </a:r>
            <a:r>
              <a:rPr lang="en">
                <a:solidFill>
                  <a:schemeClr val="dk1"/>
                </a:solidFill>
              </a:rPr>
              <a:t>- like the ones used in recommendation systems on Netflix, YouTube, or TikTok - decide what to show you first, shaping what you watch, read, or listen to. These decisions can influence your opinions, interests, and even how you see the world. So who should be in control? Should the company behind the AI decide what’s “best,” or should users have a say?</a:t>
            </a:r>
            <a:endParaRPr>
              <a:solidFill>
                <a:schemeClr val="dk1"/>
              </a:solidFill>
            </a:endParaRPr>
          </a:p>
          <a:p>
            <a:pPr marL="0" lvl="0" indent="0" algn="l" rtl="0">
              <a:spcBef>
                <a:spcPts val="0"/>
              </a:spcBef>
              <a:spcAft>
                <a:spcPts val="2400"/>
              </a:spcAft>
              <a:buNone/>
            </a:pPr>
            <a:endParaRPr/>
          </a:p>
        </p:txBody>
      </p:sp>
      <p:pic>
        <p:nvPicPr>
          <p:cNvPr id="626" name="Google Shape;626;p96" descr="science   molecule   physics (Provided by Getty Images)"/>
          <p:cNvPicPr preferRelativeResize="0"/>
          <p:nvPr/>
        </p:nvPicPr>
        <p:blipFill>
          <a:blip r:embed="rId3">
            <a:alphaModFix/>
          </a:blip>
          <a:stretch>
            <a:fillRect/>
          </a:stretch>
        </p:blipFill>
        <p:spPr>
          <a:xfrm>
            <a:off x="8024302" y="7506577"/>
            <a:ext cx="2239396" cy="223939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97"/>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sz="6000"/>
              <a:t>How do programmers write algorithms?</a:t>
            </a:r>
            <a:endParaRPr sz="6000"/>
          </a:p>
        </p:txBody>
      </p:sp>
      <p:cxnSp>
        <p:nvCxnSpPr>
          <p:cNvPr id="632" name="Google Shape;632;p97"/>
          <p:cNvCxnSpPr/>
          <p:nvPr/>
        </p:nvCxnSpPr>
        <p:spPr>
          <a:xfrm flipH="1">
            <a:off x="4666300" y="4076175"/>
            <a:ext cx="29400" cy="2304000"/>
          </a:xfrm>
          <a:prstGeom prst="straightConnector1">
            <a:avLst/>
          </a:prstGeom>
          <a:noFill/>
          <a:ln w="76200" cap="flat" cmpd="sng">
            <a:solidFill>
              <a:srgbClr val="EF4423"/>
            </a:solidFill>
            <a:prstDash val="solid"/>
            <a:round/>
            <a:headEnd type="none" w="med" len="med"/>
            <a:tailEnd type="triangle" w="med" len="med"/>
          </a:ln>
        </p:spPr>
      </p:cxnSp>
      <p:sp>
        <p:nvSpPr>
          <p:cNvPr id="633" name="Google Shape;633;p97"/>
          <p:cNvSpPr txBox="1">
            <a:spLocks noGrp="1"/>
          </p:cNvSpPr>
          <p:nvPr>
            <p:ph type="body" idx="1"/>
          </p:nvPr>
        </p:nvSpPr>
        <p:spPr>
          <a:xfrm>
            <a:off x="623200" y="6646500"/>
            <a:ext cx="10741800" cy="22872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a:solidFill>
                  <a:schemeClr val="dk1"/>
                </a:solidFill>
              </a:rPr>
              <a:t>How can we adjust our instructions to be more specific?</a:t>
            </a:r>
            <a:endParaRPr/>
          </a:p>
        </p:txBody>
      </p:sp>
      <p:pic>
        <p:nvPicPr>
          <p:cNvPr id="634" name="Google Shape;634;p97" descr="Living room door | Free SVG"/>
          <p:cNvPicPr preferRelativeResize="0"/>
          <p:nvPr/>
        </p:nvPicPr>
        <p:blipFill>
          <a:blip r:embed="rId3">
            <a:alphaModFix/>
          </a:blip>
          <a:stretch>
            <a:fillRect/>
          </a:stretch>
        </p:blipFill>
        <p:spPr>
          <a:xfrm>
            <a:off x="11365000" y="2431050"/>
            <a:ext cx="5594250" cy="5594250"/>
          </a:xfrm>
          <a:prstGeom prst="rect">
            <a:avLst/>
          </a:prstGeom>
          <a:noFill/>
          <a:ln>
            <a:noFill/>
          </a:ln>
        </p:spPr>
      </p:pic>
      <p:sp>
        <p:nvSpPr>
          <p:cNvPr id="635" name="Google Shape;635;p97"/>
          <p:cNvSpPr txBox="1">
            <a:spLocks noGrp="1"/>
          </p:cNvSpPr>
          <p:nvPr>
            <p:ph type="body" idx="1"/>
          </p:nvPr>
        </p:nvSpPr>
        <p:spPr>
          <a:xfrm>
            <a:off x="623400" y="1955850"/>
            <a:ext cx="10741800" cy="18540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How can we adjust our instructions to be more specific?</a:t>
            </a:r>
            <a:endParaRPr>
              <a:solidFill>
                <a:schemeClr val="dk1"/>
              </a:solidFill>
              <a:highlight>
                <a:schemeClr val="lt1"/>
              </a:highlight>
            </a:endParaRPr>
          </a:p>
          <a:p>
            <a:pPr marL="0" lvl="0" indent="0" algn="l" rtl="0">
              <a:spcBef>
                <a:spcPts val="0"/>
              </a:spcBef>
              <a:spcAft>
                <a:spcPts val="0"/>
              </a:spcAft>
              <a:buNone/>
            </a:pP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1"/>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solidFill>
                  <a:srgbClr val="EF4523"/>
                </a:solidFill>
              </a:rPr>
              <a:t>Vocabulary</a:t>
            </a:r>
            <a:endParaRPr>
              <a:solidFill>
                <a:srgbClr val="EF4523"/>
              </a:solidFill>
            </a:endParaRPr>
          </a:p>
        </p:txBody>
      </p:sp>
      <p:sp>
        <p:nvSpPr>
          <p:cNvPr id="185" name="Google Shape;185;p41"/>
          <p:cNvSpPr txBox="1">
            <a:spLocks noGrp="1"/>
          </p:cNvSpPr>
          <p:nvPr>
            <p:ph type="body" idx="1"/>
          </p:nvPr>
        </p:nvSpPr>
        <p:spPr>
          <a:xfrm>
            <a:off x="623400" y="1952900"/>
            <a:ext cx="9322500" cy="71850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b="1"/>
              <a:t>Intelligence</a:t>
            </a:r>
            <a:r>
              <a:rPr lang="en"/>
              <a:t> means you are </a:t>
            </a:r>
            <a:r>
              <a:rPr lang="en" b="1"/>
              <a:t>able to learn and understand</a:t>
            </a:r>
            <a:r>
              <a:rPr lang="en"/>
              <a:t>.</a:t>
            </a:r>
            <a:endParaRPr/>
          </a:p>
          <a:p>
            <a:pPr marL="0" lvl="0" indent="0" algn="l" rtl="0">
              <a:spcBef>
                <a:spcPts val="2400"/>
              </a:spcBef>
              <a:spcAft>
                <a:spcPts val="0"/>
              </a:spcAft>
              <a:buNone/>
            </a:pPr>
            <a:endParaRPr/>
          </a:p>
          <a:p>
            <a:pPr marL="0" lvl="0" indent="0" algn="l" rtl="0">
              <a:spcBef>
                <a:spcPts val="2400"/>
              </a:spcBef>
              <a:spcAft>
                <a:spcPts val="0"/>
              </a:spcAft>
              <a:buNone/>
            </a:pPr>
            <a:r>
              <a:rPr lang="en"/>
              <a:t>What makes us </a:t>
            </a:r>
            <a:r>
              <a:rPr lang="en" b="1"/>
              <a:t>intelligent</a:t>
            </a:r>
            <a:r>
              <a:rPr lang="en"/>
              <a:t>?  </a:t>
            </a:r>
            <a:endParaRPr/>
          </a:p>
          <a:p>
            <a:pPr marL="0" lvl="0" indent="0" algn="l" rtl="0">
              <a:spcBef>
                <a:spcPts val="2400"/>
              </a:spcBef>
              <a:spcAft>
                <a:spcPts val="0"/>
              </a:spcAft>
              <a:buNone/>
            </a:pPr>
            <a:endParaRPr/>
          </a:p>
          <a:p>
            <a:pPr marL="0" lvl="0" indent="0" algn="l" rtl="0">
              <a:spcBef>
                <a:spcPts val="2400"/>
              </a:spcBef>
              <a:spcAft>
                <a:spcPts val="0"/>
              </a:spcAft>
              <a:buNone/>
            </a:pPr>
            <a:endParaRPr/>
          </a:p>
          <a:p>
            <a:pPr marL="0" lvl="0" indent="0" algn="l" rtl="0">
              <a:spcBef>
                <a:spcPts val="2400"/>
              </a:spcBef>
              <a:spcAft>
                <a:spcPts val="0"/>
              </a:spcAft>
              <a:buNone/>
            </a:pPr>
            <a:endParaRPr/>
          </a:p>
          <a:p>
            <a:pPr marL="0" lvl="0" indent="0" algn="l" rtl="0">
              <a:spcBef>
                <a:spcPts val="2400"/>
              </a:spcBef>
              <a:spcAft>
                <a:spcPts val="2400"/>
              </a:spcAft>
              <a:buNone/>
            </a:pPr>
            <a:endParaRPr/>
          </a:p>
        </p:txBody>
      </p:sp>
      <p:pic>
        <p:nvPicPr>
          <p:cNvPr id="186" name="Google Shape;186;p41" title="File:Creative Problem Solving at Work - Illustration.jpg ..."/>
          <p:cNvPicPr preferRelativeResize="0"/>
          <p:nvPr/>
        </p:nvPicPr>
        <p:blipFill>
          <a:blip r:embed="rId3">
            <a:alphaModFix/>
          </a:blip>
          <a:stretch>
            <a:fillRect/>
          </a:stretch>
        </p:blipFill>
        <p:spPr>
          <a:xfrm>
            <a:off x="9945800" y="2268318"/>
            <a:ext cx="7147448" cy="5050001"/>
          </a:xfrm>
          <a:prstGeom prst="rect">
            <a:avLst/>
          </a:prstGeom>
          <a:noFill/>
          <a:ln>
            <a:noFill/>
          </a:ln>
        </p:spPr>
      </p:pic>
      <p:sp>
        <p:nvSpPr>
          <p:cNvPr id="187" name="Google Shape;187;p41"/>
          <p:cNvSpPr txBox="1"/>
          <p:nvPr/>
        </p:nvSpPr>
        <p:spPr>
          <a:xfrm>
            <a:off x="9651025" y="7318300"/>
            <a:ext cx="7737000" cy="15042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 sz="4800">
                <a:latin typeface="Rubik"/>
                <a:ea typeface="Rubik"/>
                <a:cs typeface="Rubik"/>
                <a:sym typeface="Rubik"/>
              </a:rPr>
              <a:t>We can understand, learn, and plan. </a:t>
            </a:r>
            <a:endParaRPr sz="4800">
              <a:latin typeface="Rubik"/>
              <a:ea typeface="Rubik"/>
              <a:cs typeface="Rubik"/>
              <a:sym typeface="Rubik"/>
            </a:endParaRPr>
          </a:p>
          <a:p>
            <a:pPr marL="0" lvl="0" indent="0" algn="ctr" rtl="0">
              <a:spcBef>
                <a:spcPts val="0"/>
              </a:spcBef>
              <a:spcAft>
                <a:spcPts val="0"/>
              </a:spcAft>
              <a:buNone/>
            </a:pPr>
            <a:endParaRPr sz="4800" b="1">
              <a:latin typeface="Rubik"/>
              <a:ea typeface="Rubik"/>
              <a:cs typeface="Rubik"/>
              <a:sym typeface="Rubik"/>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98"/>
          <p:cNvSpPr txBox="1">
            <a:spLocks noGrp="1"/>
          </p:cNvSpPr>
          <p:nvPr>
            <p:ph type="title"/>
          </p:nvPr>
        </p:nvSpPr>
        <p:spPr>
          <a:xfrm>
            <a:off x="964800" y="1052700"/>
            <a:ext cx="16358400" cy="81816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None/>
            </a:pPr>
            <a:r>
              <a:rPr lang="en"/>
              <a:t>Unit Review</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99"/>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Can you explain artificial intelligence?</a:t>
            </a:r>
            <a:endParaRPr/>
          </a:p>
        </p:txBody>
      </p:sp>
      <p:pic>
        <p:nvPicPr>
          <p:cNvPr id="646" name="Google Shape;646;p99"/>
          <p:cNvPicPr preferRelativeResize="0"/>
          <p:nvPr/>
        </p:nvPicPr>
        <p:blipFill>
          <a:blip r:embed="rId3">
            <a:alphaModFix/>
          </a:blip>
          <a:stretch>
            <a:fillRect/>
          </a:stretch>
        </p:blipFill>
        <p:spPr>
          <a:xfrm>
            <a:off x="2109900" y="1984175"/>
            <a:ext cx="14067802" cy="791314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100"/>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How Do Machines Learn?</a:t>
            </a:r>
            <a:endParaRPr/>
          </a:p>
        </p:txBody>
      </p:sp>
      <p:pic>
        <p:nvPicPr>
          <p:cNvPr id="652" name="Google Shape;652;p100"/>
          <p:cNvPicPr preferRelativeResize="0"/>
          <p:nvPr/>
        </p:nvPicPr>
        <p:blipFill>
          <a:blip r:embed="rId3">
            <a:alphaModFix/>
          </a:blip>
          <a:stretch>
            <a:fillRect/>
          </a:stretch>
        </p:blipFill>
        <p:spPr>
          <a:xfrm>
            <a:off x="1732375" y="3530474"/>
            <a:ext cx="15309107" cy="3902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2"/>
          <p:cNvSpPr txBox="1">
            <a:spLocks noGrp="1"/>
          </p:cNvSpPr>
          <p:nvPr>
            <p:ph type="body" idx="1"/>
          </p:nvPr>
        </p:nvSpPr>
        <p:spPr>
          <a:xfrm>
            <a:off x="623400" y="1952900"/>
            <a:ext cx="9440700" cy="71850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b="1"/>
              <a:t>Artificial Intelligence (AI)</a:t>
            </a:r>
            <a:endParaRPr b="1"/>
          </a:p>
          <a:p>
            <a:pPr marL="0" lvl="0" indent="0" algn="l" rtl="0">
              <a:spcBef>
                <a:spcPts val="0"/>
              </a:spcBef>
              <a:spcAft>
                <a:spcPts val="0"/>
              </a:spcAft>
              <a:buNone/>
            </a:pPr>
            <a:endParaRPr/>
          </a:p>
          <a:p>
            <a:pPr marL="914400" lvl="0" indent="0" algn="l" rtl="0">
              <a:lnSpc>
                <a:spcPct val="115000"/>
              </a:lnSpc>
              <a:spcBef>
                <a:spcPts val="3000"/>
              </a:spcBef>
              <a:spcAft>
                <a:spcPts val="0"/>
              </a:spcAft>
              <a:buNone/>
            </a:pPr>
            <a:r>
              <a:rPr lang="en"/>
              <a:t>a program made by people that makes computers do things that seem intelligent (or smart) in the same way that humans are intelligent.</a:t>
            </a:r>
            <a:endParaRPr/>
          </a:p>
        </p:txBody>
      </p:sp>
      <p:sp>
        <p:nvSpPr>
          <p:cNvPr id="193" name="Google Shape;193;p42"/>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Vocabulary</a:t>
            </a:r>
            <a:endParaRPr/>
          </a:p>
        </p:txBody>
      </p:sp>
      <p:pic>
        <p:nvPicPr>
          <p:cNvPr id="194" name="Google Shape;194;p42"/>
          <p:cNvPicPr preferRelativeResize="0"/>
          <p:nvPr/>
        </p:nvPicPr>
        <p:blipFill>
          <a:blip r:embed="rId3">
            <a:alphaModFix/>
          </a:blip>
          <a:stretch>
            <a:fillRect/>
          </a:stretch>
        </p:blipFill>
        <p:spPr>
          <a:xfrm>
            <a:off x="10576075" y="1800425"/>
            <a:ext cx="6686150" cy="6686150"/>
          </a:xfrm>
          <a:prstGeom prst="rect">
            <a:avLst/>
          </a:prstGeom>
          <a:noFill/>
          <a:ln>
            <a:noFill/>
          </a:ln>
        </p:spPr>
      </p:pic>
      <p:sp>
        <p:nvSpPr>
          <p:cNvPr id="5" name="Rectangle 4">
            <a:extLst>
              <a:ext uri="{FF2B5EF4-FFF2-40B4-BE49-F238E27FC236}">
                <a16:creationId xmlns:a16="http://schemas.microsoft.com/office/drawing/2014/main" id="{CBF5ADF4-EF82-47F9-B01B-32D9E74EE3E4}"/>
              </a:ext>
            </a:extLst>
          </p:cNvPr>
          <p:cNvSpPr/>
          <p:nvPr/>
        </p:nvSpPr>
        <p:spPr>
          <a:xfrm>
            <a:off x="16313727" y="7785190"/>
            <a:ext cx="1974273" cy="23067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3"/>
          <p:cNvSpPr txBox="1">
            <a:spLocks noGrp="1"/>
          </p:cNvSpPr>
          <p:nvPr>
            <p:ph type="title"/>
          </p:nvPr>
        </p:nvSpPr>
        <p:spPr>
          <a:xfrm>
            <a:off x="623200" y="543250"/>
            <a:ext cx="17041200" cy="11454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
              <a:t>Examples of Artificial Intelligence </a:t>
            </a:r>
            <a:endParaRPr/>
          </a:p>
        </p:txBody>
      </p:sp>
      <p:sp>
        <p:nvSpPr>
          <p:cNvPr id="200" name="Google Shape;200;p43"/>
          <p:cNvSpPr txBox="1"/>
          <p:nvPr/>
        </p:nvSpPr>
        <p:spPr>
          <a:xfrm>
            <a:off x="535025" y="1993581"/>
            <a:ext cx="17137500" cy="12732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2400"/>
              </a:spcAft>
              <a:buNone/>
            </a:pPr>
            <a:r>
              <a:rPr lang="en" sz="4400" dirty="0">
                <a:latin typeface="Rubik"/>
                <a:ea typeface="Rubik"/>
                <a:cs typeface="Rubik"/>
                <a:sym typeface="Rubik"/>
              </a:rPr>
              <a:t>Do you think these programs and apps use artificial intelligence?</a:t>
            </a:r>
            <a:endParaRPr sz="4400" dirty="0">
              <a:latin typeface="Rubik"/>
              <a:ea typeface="Rubik"/>
              <a:cs typeface="Rubik"/>
              <a:sym typeface="Rubik"/>
            </a:endParaRPr>
          </a:p>
        </p:txBody>
      </p:sp>
      <p:pic>
        <p:nvPicPr>
          <p:cNvPr id="201" name="Google Shape;201;p43"/>
          <p:cNvPicPr preferRelativeResize="0"/>
          <p:nvPr/>
        </p:nvPicPr>
        <p:blipFill rotWithShape="1">
          <a:blip r:embed="rId3">
            <a:alphaModFix/>
          </a:blip>
          <a:srcRect l="14898" t="6095" r="58652" b="51751"/>
          <a:stretch/>
        </p:blipFill>
        <p:spPr>
          <a:xfrm>
            <a:off x="962099" y="3784249"/>
            <a:ext cx="3179798" cy="2850752"/>
          </a:xfrm>
          <a:prstGeom prst="rect">
            <a:avLst/>
          </a:prstGeom>
          <a:noFill/>
          <a:ln>
            <a:noFill/>
          </a:ln>
        </p:spPr>
      </p:pic>
      <p:pic>
        <p:nvPicPr>
          <p:cNvPr id="202" name="Google Shape;202;p43"/>
          <p:cNvPicPr preferRelativeResize="0"/>
          <p:nvPr/>
        </p:nvPicPr>
        <p:blipFill rotWithShape="1">
          <a:blip r:embed="rId3">
            <a:alphaModFix/>
          </a:blip>
          <a:srcRect l="58819" t="6217" r="12813" b="51629"/>
          <a:stretch/>
        </p:blipFill>
        <p:spPr>
          <a:xfrm>
            <a:off x="13722454" y="3998399"/>
            <a:ext cx="3410448" cy="2850752"/>
          </a:xfrm>
          <a:prstGeom prst="rect">
            <a:avLst/>
          </a:prstGeom>
          <a:noFill/>
          <a:ln>
            <a:noFill/>
          </a:ln>
        </p:spPr>
      </p:pic>
      <p:pic>
        <p:nvPicPr>
          <p:cNvPr id="203" name="Google Shape;203;p43"/>
          <p:cNvPicPr preferRelativeResize="0"/>
          <p:nvPr/>
        </p:nvPicPr>
        <p:blipFill rotWithShape="1">
          <a:blip r:embed="rId3">
            <a:alphaModFix/>
          </a:blip>
          <a:srcRect l="6812" t="54827" r="52076" b="4487"/>
          <a:stretch/>
        </p:blipFill>
        <p:spPr>
          <a:xfrm>
            <a:off x="9103775" y="4515800"/>
            <a:ext cx="3262205" cy="1815950"/>
          </a:xfrm>
          <a:prstGeom prst="rect">
            <a:avLst/>
          </a:prstGeom>
          <a:noFill/>
          <a:ln>
            <a:noFill/>
          </a:ln>
        </p:spPr>
      </p:pic>
      <p:pic>
        <p:nvPicPr>
          <p:cNvPr id="204" name="Google Shape;204;p43"/>
          <p:cNvPicPr preferRelativeResize="0"/>
          <p:nvPr/>
        </p:nvPicPr>
        <p:blipFill rotWithShape="1">
          <a:blip r:embed="rId3">
            <a:alphaModFix/>
          </a:blip>
          <a:srcRect l="68823" t="50320" r="15006" b="6313"/>
          <a:stretch/>
        </p:blipFill>
        <p:spPr>
          <a:xfrm>
            <a:off x="5803132" y="3957450"/>
            <a:ext cx="1944154" cy="2932702"/>
          </a:xfrm>
          <a:prstGeom prst="rect">
            <a:avLst/>
          </a:prstGeom>
          <a:noFill/>
          <a:ln>
            <a:noFill/>
          </a:ln>
        </p:spPr>
      </p:pic>
      <p:sp>
        <p:nvSpPr>
          <p:cNvPr id="205" name="Google Shape;205;p43"/>
          <p:cNvSpPr txBox="1"/>
          <p:nvPr/>
        </p:nvSpPr>
        <p:spPr>
          <a:xfrm>
            <a:off x="526900" y="6841150"/>
            <a:ext cx="4168200" cy="11070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 sz="4600">
                <a:highlight>
                  <a:srgbClr val="FFFFFF"/>
                </a:highlight>
                <a:latin typeface="Rubik"/>
                <a:ea typeface="Rubik"/>
                <a:cs typeface="Rubik"/>
                <a:sym typeface="Rubik"/>
              </a:rPr>
              <a:t>Digital Map</a:t>
            </a:r>
            <a:endParaRPr sz="4600">
              <a:highlight>
                <a:srgbClr val="FFFFFF"/>
              </a:highlight>
              <a:latin typeface="Rubik"/>
              <a:ea typeface="Rubik"/>
              <a:cs typeface="Rubik"/>
              <a:sym typeface="Rubik"/>
            </a:endParaRPr>
          </a:p>
        </p:txBody>
      </p:sp>
      <p:sp>
        <p:nvSpPr>
          <p:cNvPr id="206" name="Google Shape;206;p43"/>
          <p:cNvSpPr txBox="1"/>
          <p:nvPr/>
        </p:nvSpPr>
        <p:spPr>
          <a:xfrm>
            <a:off x="4750125" y="6841150"/>
            <a:ext cx="4168200" cy="11070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 sz="4600">
                <a:highlight>
                  <a:srgbClr val="FFFFFF"/>
                </a:highlight>
                <a:latin typeface="Rubik"/>
                <a:ea typeface="Rubik"/>
                <a:cs typeface="Rubik"/>
                <a:sym typeface="Rubik"/>
              </a:rPr>
              <a:t>Weather </a:t>
            </a:r>
            <a:endParaRPr sz="4600">
              <a:highlight>
                <a:srgbClr val="FFFFFF"/>
              </a:highlight>
              <a:latin typeface="Rubik"/>
              <a:ea typeface="Rubik"/>
              <a:cs typeface="Rubik"/>
              <a:sym typeface="Rubik"/>
            </a:endParaRPr>
          </a:p>
          <a:p>
            <a:pPr marL="0" lvl="0" indent="0" algn="ctr" rtl="0">
              <a:spcBef>
                <a:spcPts val="0"/>
              </a:spcBef>
              <a:spcAft>
                <a:spcPts val="0"/>
              </a:spcAft>
              <a:buNone/>
            </a:pPr>
            <a:r>
              <a:rPr lang="en" sz="4600">
                <a:highlight>
                  <a:srgbClr val="FFFFFF"/>
                </a:highlight>
                <a:latin typeface="Rubik"/>
                <a:ea typeface="Rubik"/>
                <a:cs typeface="Rubik"/>
                <a:sym typeface="Rubik"/>
              </a:rPr>
              <a:t>App</a:t>
            </a:r>
            <a:endParaRPr sz="4600">
              <a:highlight>
                <a:srgbClr val="FFFFFF"/>
              </a:highlight>
              <a:latin typeface="Rubik"/>
              <a:ea typeface="Rubik"/>
              <a:cs typeface="Rubik"/>
              <a:sym typeface="Rubik"/>
            </a:endParaRPr>
          </a:p>
        </p:txBody>
      </p:sp>
      <p:sp>
        <p:nvSpPr>
          <p:cNvPr id="207" name="Google Shape;207;p43"/>
          <p:cNvSpPr txBox="1"/>
          <p:nvPr/>
        </p:nvSpPr>
        <p:spPr>
          <a:xfrm>
            <a:off x="8401475" y="6841150"/>
            <a:ext cx="4666800" cy="18162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 sz="4600">
                <a:highlight>
                  <a:srgbClr val="FFFFFF"/>
                </a:highlight>
                <a:latin typeface="Rubik"/>
                <a:ea typeface="Rubik"/>
                <a:cs typeface="Rubik"/>
                <a:sym typeface="Rubik"/>
              </a:rPr>
              <a:t>Streaming Music</a:t>
            </a:r>
            <a:endParaRPr sz="4600">
              <a:highlight>
                <a:srgbClr val="FFFFFF"/>
              </a:highlight>
              <a:latin typeface="Rubik"/>
              <a:ea typeface="Rubik"/>
              <a:cs typeface="Rubik"/>
              <a:sym typeface="Rubik"/>
            </a:endParaRPr>
          </a:p>
          <a:p>
            <a:pPr marL="0" lvl="0" indent="0" algn="ctr" rtl="0">
              <a:spcBef>
                <a:spcPts val="0"/>
              </a:spcBef>
              <a:spcAft>
                <a:spcPts val="0"/>
              </a:spcAft>
              <a:buNone/>
            </a:pPr>
            <a:r>
              <a:rPr lang="en" sz="4600">
                <a:highlight>
                  <a:srgbClr val="FFFFFF"/>
                </a:highlight>
                <a:latin typeface="Rubik"/>
                <a:ea typeface="Rubik"/>
                <a:cs typeface="Rubik"/>
                <a:sym typeface="Rubik"/>
              </a:rPr>
              <a:t>App</a:t>
            </a:r>
            <a:endParaRPr sz="4600">
              <a:highlight>
                <a:srgbClr val="FFFFFF"/>
              </a:highlight>
              <a:latin typeface="Rubik"/>
              <a:ea typeface="Rubik"/>
              <a:cs typeface="Rubik"/>
              <a:sym typeface="Rubik"/>
            </a:endParaRPr>
          </a:p>
        </p:txBody>
      </p:sp>
      <p:sp>
        <p:nvSpPr>
          <p:cNvPr id="208" name="Google Shape;208;p43"/>
          <p:cNvSpPr txBox="1"/>
          <p:nvPr/>
        </p:nvSpPr>
        <p:spPr>
          <a:xfrm>
            <a:off x="13094300" y="6841150"/>
            <a:ext cx="4666800" cy="18162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 sz="4600">
                <a:highlight>
                  <a:srgbClr val="FFFFFF"/>
                </a:highlight>
                <a:latin typeface="Rubik"/>
                <a:ea typeface="Rubik"/>
                <a:cs typeface="Rubik"/>
                <a:sym typeface="Rubik"/>
              </a:rPr>
              <a:t>Streaming M</a:t>
            </a:r>
            <a:r>
              <a:rPr lang="en" sz="4600">
                <a:solidFill>
                  <a:srgbClr val="000000"/>
                </a:solidFill>
                <a:highlight>
                  <a:srgbClr val="FFFFFF"/>
                </a:highlight>
                <a:latin typeface="Rubik"/>
                <a:ea typeface="Rubik"/>
                <a:cs typeface="Rubik"/>
                <a:sym typeface="Rubik"/>
              </a:rPr>
              <a:t>ovies/shows </a:t>
            </a:r>
            <a:r>
              <a:rPr lang="en" sz="4600">
                <a:highlight>
                  <a:srgbClr val="FFFFFF"/>
                </a:highlight>
                <a:latin typeface="Rubik"/>
                <a:ea typeface="Rubik"/>
                <a:cs typeface="Rubik"/>
                <a:sym typeface="Rubik"/>
              </a:rPr>
              <a:t>App</a:t>
            </a:r>
            <a:endParaRPr sz="4600">
              <a:highlight>
                <a:srgbClr val="FFFFFF"/>
              </a:highlight>
              <a:latin typeface="Rubik"/>
              <a:ea typeface="Rubik"/>
              <a:cs typeface="Rubik"/>
              <a:sym typeface="Rubi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4"/>
          <p:cNvSpPr txBox="1">
            <a:spLocks noGrp="1"/>
          </p:cNvSpPr>
          <p:nvPr>
            <p:ph type="title"/>
          </p:nvPr>
        </p:nvSpPr>
        <p:spPr>
          <a:xfrm>
            <a:off x="964800" y="1052700"/>
            <a:ext cx="16358400" cy="81816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None/>
            </a:pPr>
            <a:r>
              <a:rPr lang="en"/>
              <a:t>What makes a machine intelligent?</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sson TEMPLA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1917</Words>
  <Application>Microsoft Office PowerPoint</Application>
  <PresentationFormat>Custom</PresentationFormat>
  <Paragraphs>238</Paragraphs>
  <Slides>62</Slides>
  <Notes>62</Notes>
  <HiddenSlides>5</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62</vt:i4>
      </vt:variant>
    </vt:vector>
  </HeadingPairs>
  <TitlesOfParts>
    <vt:vector size="71" baseType="lpstr">
      <vt:lpstr>Arial</vt:lpstr>
      <vt:lpstr>Bitter</vt:lpstr>
      <vt:lpstr>Bangers</vt:lpstr>
      <vt:lpstr>Rubik</vt:lpstr>
      <vt:lpstr>Righteous</vt:lpstr>
      <vt:lpstr>Roboto</vt:lpstr>
      <vt:lpstr>Abel</vt:lpstr>
      <vt:lpstr>Simple Light</vt:lpstr>
      <vt:lpstr>Lesson TEMPLATE</vt:lpstr>
      <vt:lpstr>PowerPoint Presentation</vt:lpstr>
      <vt:lpstr>PowerPoint Presentation</vt:lpstr>
      <vt:lpstr>In this lesson we will:</vt:lpstr>
      <vt:lpstr>What do you think of when you hear the term Artificial Intelligence?</vt:lpstr>
      <vt:lpstr>Vocabulary</vt:lpstr>
      <vt:lpstr>Vocabulary</vt:lpstr>
      <vt:lpstr>Vocabulary</vt:lpstr>
      <vt:lpstr>Examples of Artificial Intelligence </vt:lpstr>
      <vt:lpstr>What makes a machine intelligent?</vt:lpstr>
      <vt:lpstr>A Self Driving Car</vt:lpstr>
      <vt:lpstr>The Big Ideas of AI</vt:lpstr>
      <vt:lpstr>A Self Driving Car</vt:lpstr>
      <vt:lpstr>A Self Driving Car</vt:lpstr>
      <vt:lpstr>A Self Driving Car</vt:lpstr>
      <vt:lpstr>A Self Driving Car</vt:lpstr>
      <vt:lpstr>A Self Driving Car</vt:lpstr>
      <vt:lpstr>A Self Driving Car</vt:lpstr>
      <vt:lpstr>A Self Driving Car</vt:lpstr>
      <vt:lpstr>Additional Learning </vt:lpstr>
      <vt:lpstr>AI System Case Study</vt:lpstr>
      <vt:lpstr>Looking at AI Systems-A Case Study </vt:lpstr>
      <vt:lpstr>AI or Not</vt:lpstr>
      <vt:lpstr>PowerPoint Presentation</vt:lpstr>
      <vt:lpstr>In this lesson we will:</vt:lpstr>
      <vt:lpstr>What do you think? </vt:lpstr>
      <vt:lpstr>What does this mean?</vt:lpstr>
      <vt:lpstr>Three Steps to Machine Learning </vt:lpstr>
      <vt:lpstr>Your Personal Dataset</vt:lpstr>
      <vt:lpstr>Humans Predict and Decide</vt:lpstr>
      <vt:lpstr>An Introduction to How Machines Learn</vt:lpstr>
      <vt:lpstr>How do Machines Learn? </vt:lpstr>
      <vt:lpstr>Machine Learning in Quick, Draw!</vt:lpstr>
      <vt:lpstr>Quick, Draw!</vt:lpstr>
      <vt:lpstr>Quick, Draw!</vt:lpstr>
      <vt:lpstr>PowerPoint Presentation</vt:lpstr>
      <vt:lpstr>Examples of Bias in Quick, Draw!</vt:lpstr>
      <vt:lpstr>Machines in Our Everyday Lives</vt:lpstr>
      <vt:lpstr>Optional Video: Quick, Draw</vt:lpstr>
      <vt:lpstr>Machines in Our Everyday Lives</vt:lpstr>
      <vt:lpstr>How do Machines Learn? </vt:lpstr>
      <vt:lpstr>PowerPoint Presentation</vt:lpstr>
      <vt:lpstr>In this lesson we will:</vt:lpstr>
      <vt:lpstr>PowerPoint Presentation</vt:lpstr>
      <vt:lpstr>PowerPoint Presentation</vt:lpstr>
      <vt:lpstr>The 3 Main Parts of an Algorithm</vt:lpstr>
      <vt:lpstr>Example: Making a Cake </vt:lpstr>
      <vt:lpstr>Example: Planting a Seed </vt:lpstr>
      <vt:lpstr>Example: Washing Your Hands</vt:lpstr>
      <vt:lpstr>Computers Use Algorithms</vt:lpstr>
      <vt:lpstr>Computers Use Algorithms</vt:lpstr>
      <vt:lpstr>PowerPoint Presentation</vt:lpstr>
      <vt:lpstr>The 3 Main Parts of an Algorithm</vt:lpstr>
      <vt:lpstr>Recipe Writing Challenge</vt:lpstr>
      <vt:lpstr>Recipe Writing Challenge</vt:lpstr>
      <vt:lpstr>What does the word optimized mean?</vt:lpstr>
      <vt:lpstr>Algorithms in the Real World</vt:lpstr>
      <vt:lpstr>Algorithms in the Real World</vt:lpstr>
      <vt:lpstr>Algorithms in the Real World</vt:lpstr>
      <vt:lpstr>How do programmers write algorithms?</vt:lpstr>
      <vt:lpstr>Unit Review</vt:lpstr>
      <vt:lpstr>Can you explain artificial intelligence?</vt:lpstr>
      <vt:lpstr>How Do Machines Learn?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Yousef Younis</cp:lastModifiedBy>
  <cp:revision>3</cp:revision>
  <dcterms:modified xsi:type="dcterms:W3CDTF">2025-11-09T12:22:30Z</dcterms:modified>
</cp:coreProperties>
</file>